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A4E8D-0F2B-437E-89EE-C82362ACE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A9F0C-4704-4144-8679-61CA88DF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735D2-5CC5-4580-B594-50D49927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5ECF4-947A-43BA-909B-CD25757B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07B48D-1023-4AB8-B3CE-64F3329DF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47823-A5FC-401A-9783-9E3D0C29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97C79-D6A1-4673-B20B-52226549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A6E01-D2CF-4144-9539-B8F0225B4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E8A44-44AE-47A7-B213-0F127377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C0B5B-7C0F-45C4-8C95-EEE82477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AA67A-D174-4C1E-8BF3-33FE7D69F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02304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《肿瘤学信息资源》ppt课件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肿瘤学信息资源概述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肿瘤学数据库介绍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肿瘤学网络资源分享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肿瘤学信息资源的实际应用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肿瘤学信息资源的发展趋势与挑战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肿瘤是机体在各种致癌因素作用下，局部组织的某一个细胞在基因水平上失去对其生长的正常调控，导致其克隆性异常增生而形成的新生物。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肿瘤可分为良性肿瘤和恶性肿瘤两大类，其中恶性肿瘤即癌症，可进一步分为癌和肉瘤两类。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81" b="8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肿瘤的发病机制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部分肿瘤的发生与遗传因素有关，如家族性结肠息肉易发展成结肠癌。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致癌因素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常见的致癌因素包括物理致癌因素如紫外线、X射线等，化学致癌因素如亚硝胺、苯等，生物致癌因素如病毒、细菌等。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人体免疫系统功能低下或缺陷时，易发生肿瘤。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85" r="141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不同部位的肿瘤症状不同，但一般都会出现肿块、疼痛、出血等症状。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肿瘤的诊断方法包括病理学检查、影像学检查、内窥镜检查等，其中病理学检查是确诊肿瘤的依据。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肿瘤学信息资源概述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肿瘤学信息资源的种类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包括期刊 articles、conference proceedings等，是肿瘤学研究的重要信息来源。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临床指南和专家共识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为肿瘤的诊断、治疗和预防提供指导建议和参考标准。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书籍和专著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全面系统地介绍肿瘤学的理论知识与实践经验，是肿瘤学信息资源的重要组成部分。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数据库和知识库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如PubMed、Cochrane Library等，提供大量的肿瘤学相关文献和数据。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如Google Scholar、PubMed等，可检索到大量学术论文和研究成果。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学术搜索引擎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如美国国立卫生研究院（NIH）、美国癌症学会（ACS）等，提供权威的肿瘤学信息和资料。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学术机构和组织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各大图书馆和专业院校图书馆收藏了丰富的肿瘤学相关书籍、期刊和数据库。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图书馆资源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一些在线平台和社交媒体也提供了肿瘤学的相关信息和资源。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在线平台和社交媒体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肿瘤学信息资源的获取途径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学术声誉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权威的学术机构、期刊和作者发表的论文具有较高的学术价值。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评价论文的研究方法、数据分析和结论的可靠性及科学性。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关注最新发表的论文和研究成果，了解肿瘤学领域最新的研究进展。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根据实际需求，筛选符合研究方向和目标的肿瘤学信息资源。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肿瘤学信息资源的评价与筛选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肿瘤学数据库介绍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肿瘤细胞系数据库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收录各种肿瘤细胞系的详细信息，包括细胞系的来源、生物学特性、基因型和表型特征等，为研究者提供细胞系选择和鉴定的参考依据。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肿瘤基因组数据库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整合了各种肿瘤的基因组数据，包括基因突变、甲基化、表达谱等，有助于揭示肿瘤发生发展的分子机制，为肿瘤诊断和治疗提供依据。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肿瘤临床试验数据库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收录各种肿瘤临床试验的信息，包括试验的设计、目的、方法、结果等，为研究者提供临床试验设计和实施的参考。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肿瘤学专业数据库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PubMed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美国国立医学图书馆的检索系统，提供生物医学方面的论文搜寻以及摘要，并且免费搜寻。它的数据库来源为MEDLINE。其核心主题为医学，但亦包括其他与医学相关的领域，像是护理学或者其他健康学科。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Cochrane Library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是国际Cochrane Collaboration的主要产品，是全球质量最高、最可靠、最全面、最权威的医学循证医学数据库，被公认为循证医学领域的“黄金标准”。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ScienceDirect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是全球领先的科学、技术和医学数据库，提供来自世界各地的高质量的学术内容。它涵盖了广泛的学科领域，包括科学、技术、医学、社会科学和人文学科。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综合性医学数据库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https://d.book118.com/445202304120011101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2024-09-09T16:36:45.043</cp:lastPrinted>
  <dcterms:created xsi:type="dcterms:W3CDTF">2024-09-09T08:36:45Z</dcterms:created>
  <dcterms:modified xsi:type="dcterms:W3CDTF">2024-09-09T08:36:47Z</dcterms:modified>
</cp:coreProperties>
</file>