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BF010-2B38-4C0A-A508-F1564E666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0CECD-860F-49E3-8730-B2CAFCBB4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443AD-9372-4C3C-B001-CD0B28C13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B4C4B-F246-483B-910C-458A6FC2D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220DAD-C28C-4DF5-9213-53D6B32C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990AA-1EB4-49F3-B4D6-6994EA9F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FC3AF-4E64-47F8-9BE4-DAE2F0C48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9821E-4A6A-4755-9259-6233643CF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15F44-ABFF-4DAC-8270-75F08A117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76536-22A6-4779-8583-0066417A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3927E-60CF-42F9-AC9C-8BDD4A08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02332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药理护理学基础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药物与药理学概述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护士在药物治疗中角色与职责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合理用药原则及实践应用举例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药物不良反应监测与报告制度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特殊人群用药指导与注意事项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药物与药理学概述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6" r="23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药物是指能够影响机体生理功能及病理过程，用于预防、诊断、治疗疾病的化学物质。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根据药物来源、化学结构、作用机制等不同角度，药物可分为天然药物、合成药物、生物技术药物等。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药理学是研究药物与机体相互作用及其规律的科学，主要研究内容包括药物效应动力学和药物代谢动力学。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药理学的任务是阐明药物作用机制，为新药研发提供理论依据；研究药物在机体内的吸收、分布、代谢和排泄等过程，为临床合理用药提供指导。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药理学研究内容与任务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药理学研究内容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药物通过改变细胞或组织的功能而发挥治疗作用，其作用机制包括改变细胞代谢、影响细胞信号传导、调节基因表达等。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受体理论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受体是细胞表面或细胞内的一种生物大分子，能与药物特异性结合并传递信息，引发细胞或组织的生理效应。药物的作用往往是通过与受体结合而实现的。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药物作用机制与受体理论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护士在药物治疗中角色与职责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药物治疗过程参与人员及职责划分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负责诊断疾病，开具处方，决定药物治疗方案。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负责审核处方，调配药品，提供用药咨询。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负责执行医嘱，观察病情，报告不良反应。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护士是药物治疗的直接执行者，通过严格的查对制度，确保患者用药安全。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确保用药安全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护士密切观察患者病情变化，及时调整用药方案，提高治疗效果。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护士作为医患之间的桥梁，及时向医生反馈患者用药情况，促进医患沟通。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护士在药物治疗中作用和价值体现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护士在执行医嘱前，必须认真核对医嘱和处方内容，包括患者姓名、药品名称、剂量、用法等。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核对医嘱和处方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在给药前，护士应确认患者身份，确保药品给予正确的患者。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确认患者身份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护士在患者用药期间，应密切观察患者病情变化及用药反应，及时报告医生并处理。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观察用药反应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护士应详细记录患者用药情况，包括药品名称、剂量、用法、用药时间、用药反应等，以便随时了解患者用药情况。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记录用药情况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护士执行医嘱和处方审核注意事项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合理用药原则及实践应用举例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62" r="20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合理用药定义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合理用药是指在临床治疗过程中，根据疾病种类、患者状况和药理学原理，选择适当的药物、剂量和给药途径，以达到最佳治疗效果并减少不良反应的发生。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合理用药意义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合理用药是医疗质量的重要体现，它不仅可以提高治疗效果，减少药物不良反应，还能节约医疗资源，减轻患者经济负担，促进医患关系的和谐发展。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合理用药定义和意义阐述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无指征用药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指医生在没有明确用药指征的情况下给患者使用药物，如病毒性感冒使用抗生素等。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剂量使用不当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指医生在给药时未按照药物说明书或临床指南推荐的剂量进行使用，导致药物浓度过高或过低，影响治疗效果。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药物选用不当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指医生在选择药物时未充分考虑患者的病情、年龄、性别等因素，导致治疗效果不佳或产生严重不良反应。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给药途径不当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指医生在选择给药途径时未充分考虑药物的性质和患者的状况，如某些药物口服吸收不良却选择口服给药等。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临床常见不合理用药现象剖析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https://d.book118.com/445202332302011124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2024-09-29T03:15:47.024</cp:lastPrinted>
  <dcterms:created xsi:type="dcterms:W3CDTF">2024-09-28T19:15:47Z</dcterms:created>
  <dcterms:modified xsi:type="dcterms:W3CDTF">2024-09-28T19:15:49Z</dcterms:modified>
</cp:coreProperties>
</file>