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626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5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1C73E-C53D-45BB-922F-35871C4A1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B8855-8590-4CE5-8ABC-79FD669B7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F63DC-4BE4-4336-8501-4B2E0704D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7F66C6-4404-4F5D-9443-611BE3631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C30288-F577-4530-8675-D0C190427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CC86E9-A265-494F-84E0-C4F4BC22C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DEC747-68C9-43DB-9694-EFDCF219B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A9FA0A-10A9-42E2-B6D5-0655EB20C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2B3078-4DCA-4CB6-9207-8018305B6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54D51-DE90-4B33-A229-A31020358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EA45D-FDBC-46A9-A2C8-FE8E5DC07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616" r:id="rId2"/>
    <p:sldLayoutId id="2147486617" r:id="rId3"/>
    <p:sldLayoutId id="2147486618" r:id="rId4"/>
    <p:sldLayoutId id="2147486619" r:id="rId5"/>
    <p:sldLayoutId id="2147486620" r:id="rId6"/>
    <p:sldLayoutId id="2147486621" r:id="rId7"/>
    <p:sldLayoutId id="2147486622" r:id="rId8"/>
    <p:sldLayoutId id="2147486623" r:id="rId9"/>
    <p:sldLayoutId id="2147486624" r:id="rId10"/>
    <p:sldLayoutId id="214748662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20303312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一年级语文下册教案19棉花姑娘16部编版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教学目标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教学内容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教学方法与手段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教学步骤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教学评价与反馈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https://d.book118.com/445203033122011041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一年级语文下册教案19棉花姑娘16部编版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2024-09-01T22:18:20.223</cp:lastPrinted>
  <dcterms:created xsi:type="dcterms:W3CDTF">2024-09-01T14:18:20Z</dcterms:created>
  <dcterms:modified xsi:type="dcterms:W3CDTF">2024-09-01T14:18:22Z</dcterms:modified>
</cp:coreProperties>
</file>