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1" r:id="rId34"/>
  </p:sldIdLst>
  <p:sldSz cx="12192000" cy="6858000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tags" Target="tags/tag1.xml" /><Relationship Id="rId36" Type="http://schemas.openxmlformats.org/officeDocument/2006/relationships/presProps" Target="presProps.xml" /><Relationship Id="rId37" Type="http://schemas.openxmlformats.org/officeDocument/2006/relationships/viewProps" Target="viewProps.xml" /><Relationship Id="rId38" Type="http://schemas.openxmlformats.org/officeDocument/2006/relationships/theme" Target="theme/theme1.xml" /><Relationship Id="rId39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04674-2F40-444C-A7F9-DD42767B9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B530C-6FFB-4FFB-ACD1-136A307AF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19FAC-0630-476A-B5A7-054158F9D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4F0F2-EF53-4629-B5C0-0D6E37264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6CD192-23AB-496D-9062-C646058E6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3645E3-674A-438D-8C47-0D580BC93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00F718-96EF-450A-8EF9-F84EA6C74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34697-EFA5-4C88-B259-C3E4D25F0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30DC3-DE15-437E-B6B7-388A6E2FD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D9B84-B996-47E3-9F7D-6D79AE5AD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B3A19-09B2-482B-B6D8-C0D06C08F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2040011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ch12-JavaWeb程序设计第3版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 Web程序设计概述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HTTP协议与Servlet基础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JSP页面开发技术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会话管理技术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数据库访问技术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MVC设计模式与Struts2框架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Spring框架集成应用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MyBatis持久层框架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RESTful风格API设计原则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安全性考虑与防范措施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案例分析与实践项目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 Web程序设计概述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基于Web的应用程序，通过网络浏览器访问，提供动态、交互式的网络服务。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Web应用程序定义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通常包括Web服务器、应用程序服务器、数据库服务器和客户端浏览器等组件。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Web应用程序组成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跨平台、易于维护和升级、良好的用户体验等。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Web应用程序特点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Web应用程序基本概念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Java是一种面向对象的编程语言，具有跨平台、安全性高等特点，广泛应用于Web开发领域。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Java语言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Servlet是Java Web开发的核心技术之一，用于处理客户端请求并生成动态Web内容。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Servlet技术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JSP（Java Server Pages）是一种基于Java的服务器端脚本技术，用于创建动态Web页面。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JSP技术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MVC（Model-View-Controller）是一种常用的软件设计模式，用于分离应用程序的数据、视图和控制逻辑。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MVC设计模式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 Web开发技术栈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开发环境与工具准备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JDK安装与配置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JDK（Java Development Kit）是Java开发工具包，包括Java编译器、运行时环境和类库等。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集成开发环境（IDE）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IDE是一种集成了代码编辑器、编译器、调试器等工具的开发环境，常用的Java Web开发IDE有Eclipse、IntelliJ IDEA等。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Web服务器选择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常见的Web服务器有Tomcat、Jetty、GlassFish等，可根据需求选择合适的服务器。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数据库准备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根据应用程序需求选择合适的数据库，如MySQL、Oracle等，并进行相应的配置和连接。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本书详细介绍了Java Web程序设计的基本概念、开发技术栈、开发环境与工具准备等方面的知识，并通过实例演示了Java Web开发的具体应用。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通过学习本书，读者将掌握Java Web开发的基本知识和技能，能够独立完成简单的Web应用程序设计和开发工作，为进一步学习高级Web开发技术打下坚实的基础。同时，本书还注重培养读者的实践能力和创新思维，帮助读者提高解决实际问题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学习目标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本书内容结构和学习目标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HTTP协议与Servlet基础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69567" y="1762125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HTTP协议（HyperText Transfer Protocol）是用于传输超文本（如网页）的协议，在Web应用中广泛使用。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5669" y="4444384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HTTP协议基于请求/响应模型，客户端发送请求，服务器返回响应。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877359" y="2407424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HTTP协议是无状态的，意味着服务器不保持与客户端的连接状态，每个请求都是独立的。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HTTP协议简介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932" r="21932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Servlet是Java Web应用的核心组件，用于处理客户端请求并生成动态内容。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Servlet接口定义了Servlet的基本方法和生命周期方法。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Servlet的生命周期包括加载和实例化、初始化、服务、销毁等阶段。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Servlet容器（如Tomcat）负责管理Servlet的生命周期。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Servlet接口及其生命周期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00" r="17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ServletConfig和ServletContext对象在Servlet的整个生命周期中都是可用的。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ServletConfig对象用于获取Servlet的初始化参数和配置信息。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ServletContext对象表示整个Web应用的上下文，可用于获取Web应用的初始化参数、资源文件等。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ServletConfig和ServletContext对象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请求处理与响应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4307454" y="445654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请求信息包括请求行、请求头和请求体，可通过HttpServletRequest对象获取。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838206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Servlet通过实现doGet()或doPost()方法来处理客户端的请求。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45950" y="444980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Servlet可以生成动态HTML、JSON、XML等格式的响应内容。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76701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响应输出通过HttpServletResponse对象实现，可以设置响应行、响应头和响应体。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JSP页面开发技术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JSP页面结构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了解JSP页面的基本组成，包括指令、声明、表达式、脚本元素等。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掌握JSP页面中的注释方式，包括HTML注释和JSP注释。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表达式语言（EL）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学习使用EL表达式在JSP页面中访问数据。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JSTL标签库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了解JSTL标签库的基本用法，包括核心标签、格式化标签、XML标签等。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JSP页面基本语法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掌握JSP中的内置对象，如request、response、session、application等，以及它们的作用和用法。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内置对象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了解JSP中的四种作用域（page、request、session、application）以及它们之间的区别和联系。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学习如何在不同作用域之间共享数据。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JSP内置对象和作用域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掌握JSP中的三种指令（page、include、taglib）以及它们的用法和作用。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了解JSP中的动作标签，如&lt;jsp:forward&gt;、&lt;jsp:include&gt;、&lt;jsp:useBean&gt;等，以及它们的用法和作用。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动作标签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学习如何自定义JSP标签，以满足特定的业务需求。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自定义标签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JSP指令和动作标签库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83" r="13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了解如何配置和使用JSP错误页面来处理运行时异常。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错误页面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日志记录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调试技巧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掌握在JSP页面中处理异常的方法，包括使用try-catch块和声明式异常处理。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学习如何在JSP页面中使用日志记录来记录应用程序的运行状态和错误信息。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掌握一些常用的JSP调试技巧，如使用System.out.println()、在浏览器中查看源代码等。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错误处理与异常处理机制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会话管理技术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Cookie和Session概念辨析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4306100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Session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537930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服务器端用于跟踪用户会话的对象，通过唯一的会话ID与客户端进行关联，可以存储用户会话期间的临时数据。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09307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Cookie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241137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存储在客户端浏览器上的小型文本文件，用于保存用户会话信息，如登录状态、用户偏好等。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701096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区别与联系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32926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Cookie和Session都可以用于会话管理，但存储位置和作用略有不同。Cookie存储在客户端，主要用于保存用户信息和跟踪用户行为；而Session存储在服务器端，主要用于跟踪用户会话和保存会话数据。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Cookie会话跟踪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通过在客户端浏览器中设置Cookie，将用户会话信息保存在Cookie中，每次请求时携带Cookie以实现会话跟踪。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在服务器端创建Session对象，为每个用户分配唯一的会话ID，通过将会话ID发送给客户端并保存在Cookie或URL重写中，实现会话跟踪。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将会话信息作为隐藏表单字段提交给服务器，以实现会话跟踪。但这种方式安全性较低，容易受到攻击。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Cookie和Session是常用的会话跟踪方式，各有优缺点。Cookie会话跟踪实现简单，但安全性较低；Session会话跟踪安全性较高，但需要服务器资源支持。具体选择应根据应用场景和安全需求进行权衡。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Session会话跟踪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隐藏表单字段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比较与选择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会话跟踪实现方式比较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安全性考虑及防范措施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会话管理技术存在安全风险，如会话劫持、会话固定、跨站请求伪造等攻击方式。攻击者可以通过窃取或伪造会话信息来非法访问用户资源。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安全性问题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障会话安全，可以采取以下防范措施：启用HTTPS协议加密传输会话信息；设置安全的Cookie属性，如HttpOnly、Secure等；定期更换会话ID，防止会话固定攻击；对用户输入进行验证和过滤，防止跨站请求伪造攻击等。同时，还需要加强服务器和应用程序的安全配置和管理，确保会话数据的安全性和完整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数据库访问技术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38" r="229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JDBC（Java Database Connectivity）是Java提供的一种用于执行SQL语句的API，它可以为多种关系数据库提供统一访问接口，使得Java程序能够连接并操作数据库。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加载数据库驱动、建立数据库连接、创建执行SQL语句对象、执行SQL语句并处理结果集、关闭资源。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加载数据库驱动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使用`Class.forName()`方法加载数据库驱动类。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JDBC连接数据库原理及步骤</a:t>
              </a:r>
            </a:p>
          </p:txBody>
        </p:sp>
      </p:grp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使用`DriverManager.getConnection()`方法获取数据库连接对象。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建立数据库连接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使用`Connection`对象的`createStatement()`或`prepareStatement()`方法创建执行SQL语句的对象。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创建执行SQL语句对象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使用`Statement`或`PreparedStatement`对象的`executeQuery()`、`executeUpdate()`等方法执行SQL语句，并使用`ResultSet`对象处理查询结果。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执行SQL语句并处理结果集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依次关闭`ResultSet`、`Statement`或`PreparedStatement`、`Connection`对象。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关闭资源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JDBC连接数据库原理及步骤</a:t>
              </a:r>
            </a:p>
          </p:txBody>
        </p:sp>
      </p:grp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连接池概念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连接池是创建和管理数据库连接的缓冲池技术，用于提高数据库访问性能和减少系统开销。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连接池优点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减少数据库连接创建和关闭次数、提高数据库访问速度、降低系统资源消耗。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常见连接池实现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C3P0、DBCP、HikariCP等。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C3P0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是一个开源的JDBC连接池，提供了强大的连接池管理和监控功能。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DBCP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是Apache提供的一个JDBC连接池，具有简单易用和轻量级的特点。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HikariCP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是一个高性能的JDBC连接池，具有快速、简单、可靠和低内存消耗等优点。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连接池技术提高性能</a:t>
              </a:r>
            </a:p>
          </p:txBody>
        </p:sp>
      </p:grp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ORM概念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ORM（Object-Relational Mapping）即对象关系映射，是一种将对象与数据库表进行映射的技术，使得开发者可以使用面向对象的方式操作数据库。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ORM优点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提高开发效率、降低开发难度、增强代码可维护性。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常见ORM框架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Hibernate、MyBatis等。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Hibernate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是一个全自动的ORM框架，提供了完整的对象关系映射和持久化服务，开发者只需关注业务逻辑即可。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MyBatis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是一个半自动的ORM框架，提供了灵活的SQL映射和事务管理功能，需要开发者手动编写SQL语句和映射文件。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ORM框架简介</a:t>
              </a:r>
            </a:p>
          </p:txBody>
        </p:sp>
      </p:grp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MVC设计模式与Struts2框架</a:t>
            </a: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MVC是Model-View-Controller的缩写。Model代表数据模型，负责处理业务逻辑和数据存储；View代表视图层，负责数据的展示；Controller代表控制器，负责接收用户请求并调用Model和View。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MVC将应用程序的输入、处理和输出分开，使得程序结构更加清晰、可维护性更高，同时降低了各模块之间的耦合度。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MVC设计模式原理及优势</a:t>
              </a:r>
            </a:p>
          </p:txBody>
        </p:sp>
      </p:grp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负责处理用户请求，封装用户提交的数据，并调用业务逻辑处理方法。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Action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表示处理用户请求后的结果，可以指定返回的视图资源。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Result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负责将用户请求映射到相应的Action上。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ActionMapper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是Struts2框架的核心控制器，负责拦截用户请求并进行处理。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FilterDispatcher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Struts2框架核心组件介绍</a:t>
              </a:r>
            </a:p>
          </p:txBody>
        </p:sp>
      </p:grp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struts.properties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是Struts2框架的属性配置文件，用于配置框架的一些常用属性，如默认编码、上传文件大小限制等。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web.xml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是Web应用的配置文件，用于配置FilterDispatcher和监听器等。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struts.xml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是Struts2框架的核心配置文件，用于配置Action、Result、拦截器等。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配置文件详解</a:t>
              </a:r>
            </a:p>
          </p:txBody>
        </p:sp>
      </p:grp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https://d.book118.com/445204001114011102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211</Paragraphs>
  <Slides>32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baseType="lpstr" size="3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2024-09-11T05:55:41.411</cp:lastPrinted>
  <dcterms:created xsi:type="dcterms:W3CDTF">2024-09-10T21:55:41Z</dcterms:created>
  <dcterms:modified xsi:type="dcterms:W3CDTF">2024-09-10T21:55:44Z</dcterms:modified>
</cp:coreProperties>
</file>