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8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98EAF-7902-4EF5-9BDE-6230DB410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A1DC7-D48E-451D-ABCD-D29136043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869B6-5461-4DD9-93E2-09D7E29E9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AF7EA-7758-42B5-AE1F-903F68FDD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1560B3-C4C9-48F6-BD7E-B5CDC05FE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F3ED8-0C27-4677-87D2-06F436368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5080C-7D08-4195-BF08-7217BA58B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2374B-EFD5-43DF-A908-A7A950FDD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0974D-C151-48E7-8BFC-77C9EC6F1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6B0D3-E263-4D85-AC50-F93E1E12B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D0A71-1046-45C2-861F-0BFEB1929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0400232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改革开放PPT模版课件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PPT,a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改革开放的历史背景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改革开放的主要内容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改革开放的成就和影响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改革开放的经验和教训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未来改革开放的方向和展望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改革开放的历史背景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改革开放的起源</a:t>
            </a:r>
            <a:endParaRPr lang="zh-CN" altLang="en-US"/>
          </a:p>
        </p:txBody>
      </p:sp>
      <p:sp>
        <p:nvSpPr>
          <p:cNvPr id="1048950" name="正文"/>
          <p:cNvSpPr txBox="1"/>
          <p:nvPr>
            <p:custDataLst>
              <p:tags r:id="rId2"/>
            </p:custDataLst>
          </p:nvPr>
        </p:nvSpPr>
        <p:spPr>
          <a:xfrm>
            <a:off x="2787010" y="1879857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背景：20世纪70年代末，中国经济面临严重困难，需要改革开放来推动经济发展。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标题"/>
          <p:cNvSpPr txBox="1"/>
          <p:nvPr>
            <p:custDataLst>
              <p:tags r:id="rId3"/>
            </p:custDataLst>
          </p:nvPr>
        </p:nvSpPr>
        <p:spPr>
          <a:xfrm>
            <a:off x="2787690" y="1364400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4" name="标题"/>
          <p:cNvSpPr txBox="1"/>
          <p:nvPr>
            <p:custDataLst>
              <p:tags r:id="rId4"/>
            </p:custDataLst>
          </p:nvPr>
        </p:nvSpPr>
        <p:spPr>
          <a:xfrm>
            <a:off x="2787690" y="5058283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6" name="正文"/>
          <p:cNvSpPr txBox="1"/>
          <p:nvPr>
            <p:custDataLst>
              <p:tags r:id="rId5"/>
            </p:custDataLst>
          </p:nvPr>
        </p:nvSpPr>
        <p:spPr>
          <a:xfrm>
            <a:off x="2787690" y="5573740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影响：改革开放是中国现代史上具有重要意义的事件，为中国的发展奠定了基础。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6"/>
            </p:custDataLst>
          </p:nvPr>
        </p:nvSpPr>
        <p:spPr>
          <a:xfrm>
            <a:off x="2787690" y="3110698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起源：1978年中共十一届三中全会召开，决定把党和国家的工作重点转移到社会主义现代化建设上来，并提出了改革开放的伟大决策。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标题"/>
          <p:cNvSpPr txBox="1"/>
          <p:nvPr>
            <p:custDataLst>
              <p:tags r:id="rId7"/>
            </p:custDataLst>
          </p:nvPr>
        </p:nvSpPr>
        <p:spPr>
          <a:xfrm>
            <a:off x="2788370" y="2595921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2" name="标题"/>
          <p:cNvSpPr txBox="1"/>
          <p:nvPr>
            <p:custDataLst>
              <p:tags r:id="rId8"/>
            </p:custDataLst>
          </p:nvPr>
        </p:nvSpPr>
        <p:spPr>
          <a:xfrm>
            <a:off x="2788370" y="3826762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4" name="正文"/>
          <p:cNvSpPr txBox="1"/>
          <p:nvPr>
            <p:custDataLst>
              <p:tags r:id="rId9"/>
            </p:custDataLst>
          </p:nvPr>
        </p:nvSpPr>
        <p:spPr>
          <a:xfrm>
            <a:off x="2787690" y="4342219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目的：通过改革开放，增强国家实力，提高人民生活水平。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改革开放的必要性</a:t>
            </a:r>
            <a:endParaRPr lang="zh-CN" altLang="en-US"/>
          </a:p>
        </p:txBody>
      </p:sp>
      <p:sp>
        <p:nvSpPr>
          <p:cNvPr id="104900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0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经济发展需要：改革开放前，中国经济处于封闭和停滞状态，需要打开国门，吸收外资和技术，促进经济发展。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社会稳定需要：改革开放前，中国社会存在很多问题和矛盾，如物资匮乏、就业压力等，改革开放可以缓解这些问题，保持社会稳定。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国家安全需要：随着国际形势的变化，中国需要加强自身的国防实力和综合国力，改革开放可以引进先进的技术和装备，提高国家的安全保障能力。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人民福祉需要：改革开放可以改善人民的生活水平，提高人民的生活质量，满足人民对于美好生活的追求和向往。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改革开放的历程</a:t>
            </a:r>
            <a:endParaRPr lang="zh-CN" altLang="en-US"/>
          </a:p>
        </p:txBody>
      </p:sp>
      <p:sp>
        <p:nvSpPr>
          <p:cNvPr id="10490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1978年十一届三中全会召开，决定实行改革开放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1980年设立经济特区，吸引外资和技术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1992年邓小平南巡讲话，进一步推动改革开放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2001年中国加入世界贸易组织，对外开放进入新阶段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改革开放的意义</a:t>
            </a:r>
            <a:endParaRPr lang="zh-CN" altLang="en-US"/>
          </a:p>
        </p:txBody>
      </p:sp>
      <p:sp>
        <p:nvSpPr>
          <p:cNvPr id="10491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推动了中国现代化进程，提高了人民生活水平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增强了国家综合实力，提高了国际地位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激发了社会活力，促进了思想解放和观念更新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为世界经济社会发展作出了重要贡献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改革开放的主要内容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经济体制改革</a:t>
            </a:r>
            <a:endParaRPr lang="zh-CN" altLang="en-US"/>
          </a:p>
        </p:txBody>
      </p:sp>
      <p:sp>
        <p:nvSpPr>
          <p:cNvPr id="104921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城市改革：实行政企分开，扩大企业自主权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农村改革：实行家庭联产承包责任制，废除人民公社体制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社会主义市场经济体制：1992年中共十四大提出建立社会主义市场经济体制的目标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对外开放：设立经济特区，开放沿海城市，形成全方位、多层次、宽领域的对外开放格局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对外开放政策</a:t>
            </a:r>
            <a:endParaRPr lang="zh-CN" altLang="en-US"/>
          </a:p>
        </p:txBody>
      </p:sp>
      <p:sp>
        <p:nvSpPr>
          <p:cNvPr id="104926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开放领域：制造业、服务业、金融业等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对外贸易：扩大出口，促进国际贸易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开放对象：经济特区、沿海城市、沿边城市和省份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开放目的：引进外资、技术和管理经验，促进经济发展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政治体制改革</a:t>
            </a:r>
            <a:endParaRPr lang="zh-CN" altLang="en-US"/>
          </a:p>
        </p:txBody>
      </p:sp>
      <p:sp>
        <p:nvSpPr>
          <p:cNvPr id="104931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内容：改革党和国家的领导制度，实行党政分开、权力下放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目的：使国家的政治生活更加民主，增强各级政府的责任心和工作效率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实施情况：在农村和城镇推行基层民主选举，加强村民委员会和居民委员会建设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影响：推动了社会主义民主政治的进程，提高了人民群众的参政议政能力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社会文化体制改革</a:t>
            </a:r>
            <a:endParaRPr lang="zh-CN" altLang="en-US"/>
          </a:p>
        </p:txBody>
      </p:sp>
      <p:sp>
        <p:nvSpPr>
          <p:cNvPr id="104937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内容：强调文化的多样性和包容性，促进社会和谐发展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目的：满足人民日益增长的文化需求，提高国家文化软实力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措施：推动文化体制改革，发展文化产业，加强文化交流与合作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影响：丰富了人民群众的精神生活，提高了全民族的文化素质和创造力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改革开放的成就和影响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https://d.book118.com/445204002322011033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改革开放PPT模版课件</vt:lpstr>
      <vt:lpstr>目录</vt:lpstr>
      <vt:lpstr>单击添加章节标题</vt:lpstr>
      <vt:lpstr>改革开放的历史背景</vt:lpstr>
      <vt:lpstr>改革开放的起源</vt:lpstr>
      <vt:lpstr>改革开放的必要性</vt:lpstr>
      <vt:lpstr>改革开放的历程</vt:lpstr>
      <vt:lpstr>改革开放的意义</vt:lpstr>
      <vt:lpstr>改革开放的主要内容</vt:lpstr>
      <vt:lpstr>经济体制改革</vt:lpstr>
      <vt:lpstr>对外开放政策</vt:lpstr>
      <vt:lpstr>政治体制改革</vt:lpstr>
      <vt:lpstr>社会文化体制改革</vt:lpstr>
      <vt:lpstr>改革开放的成就和影响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2024-08-29T02:44:11.844</cp:lastPrinted>
  <dcterms:created xsi:type="dcterms:W3CDTF">2024-08-28T18:44:11Z</dcterms:created>
  <dcterms:modified xsi:type="dcterms:W3CDTF">2024-08-28T18:44:13Z</dcterms:modified>
</cp:coreProperties>
</file>