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25E48-67D0-4E6C-B993-D4E502EF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6B767-3C38-44B5-8103-DACF7A8B2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49E54-F94A-48BF-BDD4-5668E301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24DE1-4B9B-4B3B-90E5-B8EF4DAC3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13E3C-1B2A-4CB2-97D6-9813B5C3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8CDD2-D78A-4124-8A4E-E5806B3A5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A6D43-A297-4886-B736-83A21CDAA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74F7E-3C46-4B06-99CB-8E9438216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65360-335B-46CE-96A7-5AFD242F5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BBD28-72C5-466F-AEAF-662FAEEA2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8EBFB-654D-4187-8F3C-0DE735293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0434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物质代谢的相互联系和调节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糖类代谢及其调节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脂类代谢及其调节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蛋白质代谢及其调节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核苷酸代谢及其调节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物质代谢之间相互联系与调节机制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物质代谢是指生物体内物质的消化、吸收、合成、分解及转化等过程，是生命活动的基本特征之一。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物质代谢具有连续性、动态平衡性、自我调节性和整体性等特点。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物质代谢定义与特点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物质代谢为生物体提供所需的能量和物质，维持正常的生命活动。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调节内环境稳定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物质代谢参与生物体的生长发育过程，确保各组织器官的正常发育和功能。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物质代谢通过调节体内物质的平衡，维持内环境的相对稳定。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物质代谢在生物体中的作用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物质代谢影响能量转换效率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物质代谢的速率和效率直接影响能量转换的效率，合理的物质代谢有助于提高能量利用率。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物质代谢与能量转换密切相关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物质代谢过程中伴随着能量的释放、转移和利用，二者相互依存、相互影响。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能量转换推动物质代谢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能量的转换和传递为物质代谢提供动力，推动生物体内各种化学反应的进行。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物质代谢与能量转换关系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糖类代谢及其调节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糖异生途径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由非糖物质合成葡萄糖的过程。关键酶包括丙酮酸羧化酶、磷酸烯醇式丙酮酸羧激酶、果糖二磷酸酶和葡萄糖-6-磷酸酶。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糖酵解途径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将葡萄糖分解为丙酮酸，并释放能量。关键酶包括己糖激酶、磷酸果糖激酶和丙酮酸激酶。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糖原合成与分解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糖原是体内葡萄糖的储存形式，其合成与分解过程受多种激素和酶的调节。关键酶包括糖原合酶和糖原磷酸化酶。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8286" b="1828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833" r="20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59" r="1315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糖类代谢途径及关键酶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糖异生作用与调节机制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糖异生作用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在肝脏和肾脏中，由乳酸、甘油、生糖氨基酸等非糖物质转变为葡萄糖或糖原的过程。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调节机制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糖异生作用受胰岛素和胰高血糖素的调节。胰岛素促进糖异生作用，而胰高血糖素则抑制糖异生作用。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血糖水平调节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血糖水平受多种因素的影响，包括饮食、运动、激素等。胰岛素和胰高血糖素是调节血糖水平的主要激素。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胰岛素是由胰岛β细胞分泌的一种激素，它促进组织细胞对葡萄糖的摄取和利用，加速糖原合成，抑制糖异生，从而降低血糖水平。胰岛素还能促进脂肪和蛋白质的合成与储存。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血糖水平调节及胰岛素作用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脂类代谢及其调节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07" r="239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脂肪合成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脂肪酸和甘油在脂肪合成酶的催化下，经过酯化作用形成甘油三酯，即脂肪。合成部位主要在肝脏和脂肪组织。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脂肪在脂肪酶的催化下水解成甘油和脂肪酸，供机体氧化供能。分解部位在全身各组织，尤其是肝脏和肌肉。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脂肪合成与分解过程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75" r="23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磷脂主要由甘油、脂肪酸、磷酸及含氮碱基等组成，在磷脂合成酶的催化下合成。合成部位在内质网和线粒体。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磷脂合成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胆固醇是固醇类的代表，由乙酰辅酶A在胆固醇合成酶的催化下经过多步反应合成。合成部位主要在肝脏和小肠。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固醇类合成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磷脂和固醇类代谢途径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65" r="1916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磷脂双分子层是细胞膜的基本结构，为细胞提供支持和保护。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构成细胞膜的基本骨架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调节物质运输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参与信号传导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维持细胞稳态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细胞膜上的脂质成分可以参与物质运输，如胆固醇可以调节膜流动性，影响物质通透性。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细胞膜上的某些脂质成分可以作为信号分子或信号传导的媒介，参与细胞内外信号传递。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细胞膜上的脂质成分可以维持细胞内外的渗透压和pH值等稳态，保证细胞正常生理功能。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脂类在细胞膜中的作用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蛋白质代谢及其调节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https://d.book118.com/445204342003011114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2024-09-20T22:58:55.151</cp:lastPrinted>
  <dcterms:created xsi:type="dcterms:W3CDTF">2024-09-20T14:58:55Z</dcterms:created>
  <dcterms:modified xsi:type="dcterms:W3CDTF">2024-09-20T14:58:57Z</dcterms:modified>
</cp:coreProperties>
</file>