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C98C4-F00F-47B3-99B5-8AA75E670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3F6EE-733A-4047-ACA4-BF7FCFE2A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28714-F931-4CBE-A997-6B61E7D7D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71B01-656C-4C52-8F7F-3E92849FB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A3790-4C0A-4704-8C2B-E3AC2FA79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618EA6-0608-4221-A7EB-33DE1BE48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817E9-CCC3-4129-BB5E-E1BECD4AE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273CF-C76B-44ED-921D-C837BC1EE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DD536-5E9A-4336-B1C4-70ABF128C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56519-7C9F-4A05-BB23-7BFF8543A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65CC4-0F58-4C4A-84BD-4270DB3ED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100142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针刺治疗对WI患者症状缓解的影响研究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WI患者症状分析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针刺治疗对WI患者症状缓解的实验研究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针刺治疗对WI患者症状缓解的临床应用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针刺治疗作为中医传统疗法，在多种疾病治疗中表现出独特优势。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WI（某种疾病，具体名称需根据研究背景确定）患者症状多样，且常规治疗效果有限。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探讨针刺治疗对WI患者症状的缓解作用，为临床治疗提供新的思路和方法。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针刺治疗在WI相关领域的应用逐渐增多，但缺乏大样本、多中心的临床研究。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79" r="164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252" b="825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国外对针刺治疗的认可度逐渐提高，但针对WI的研究相对较少。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随着中医国际化进程的加快，针刺治疗在WI领域的研究和应用将更加广泛。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75" b="11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明确针刺治疗对WI患者症状的缓解作用及机制，为临床治疗提供科学依据。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丰富WI的治疗手段，提高患者的生活质量，推动针刺治疗在WI领域的广泛应用。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以上内容仅为示例性文本，具体疾病名称（WI）需根据研究背景进行替换。同时，实际撰写论文时还需对研究内容进行更为详细和深入的阐述。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针刺治疗理论基础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中医经络理论是针刺治疗的理论基础，认为人体内存在着复杂的经络系统，通过经络的传导和调节作用，维持着人体的正常生理功能。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经络与脏腑之间有着密切的联系，通过经络的调节作用，可以实现脏腑之间的协调和平衡。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经络与脏腑关系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根据中医经络理论，可以通过观察和分析经络的循行路线、穴位反应等，诊断出相应的病症。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经络病症诊断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中医经络理论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调和阴阳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针刺治疗通过刺激穴位，调和阴阳平衡，改善机体内部环境，从而达到治疗疾病的目的。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疏通经络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针刺可以疏通经络，促进气血流通，缓解或消除经络阻滞引起的疼痛、麻木等症状。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调整脏腑功能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通过针刺特定穴位，可以调整脏腑功能，改善脏腑之间的协调和平衡，促进机体恢复健康。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针刺治疗原理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针刺治疗需要严格遵守无菌操作规范，防止感染；同时要避免刺伤重要脏器、血管和神经等，确保治疗安全。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针刺操作需要熟练掌握进针、行针、留针、出针等技巧，同时要注意针刺的深度、角度和刺激强度等。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根据病症选择合适的穴位进行针刺治疗，同时要注意穴位的配伍和禁忌等。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针刺操作技巧及注意事项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WI患者症状分析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包括头痛、颈痛、腰痛等，是WI患者最常见的症状之一。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患者常感到全身乏力、疲劳，休息后不易缓解。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表现为入睡困难、睡眠质量差、多梦等。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患者难以集中注意力，记忆力减退。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注意力不集中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WI患者常见症状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姿势不当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长时间保持不正确姿势，如低头看手机、电脑等，导致肌肉紧张、颈椎压力增大。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缺乏运动导致肌肉力量不足，关节稳定性下降。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长期精神压力大，导致神经系统紊乱，引发疼痛、疲劳等症状。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饮食不均衡，缺乏必要的营养素，影响身体正常生理功能。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心理压力增大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生活质量降低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症状对患者生活影响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疼痛和疲劳等症状影响患者的工作效率。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症状持续存在导致患者心理压力增大，出现焦虑、抑郁等情绪问题。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患者因身体不适而减少社交活动，导致社交障碍。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症状影响患者的日常生活，降低生活质量。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https://d.book118.com/445210014203011101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2024-09-10T00:37:16.404</cp:lastPrinted>
  <dcterms:created xsi:type="dcterms:W3CDTF">2024-09-09T16:37:16Z</dcterms:created>
  <dcterms:modified xsi:type="dcterms:W3CDTF">2024-09-09T16:37:18Z</dcterms:modified>
</cp:coreProperties>
</file>