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F581C-2BFF-4399-89B3-656005A95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DB32B-D1FF-454B-9890-5FCC66AF3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F032C-C152-48F7-8986-87F7BD94E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02E04-45B7-4884-B681-61ECC65B2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65129C-1DB8-49E7-8383-BBDD1A32A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458CE-7867-4EF0-B83A-BBB6C5E71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9CD73-3441-4B1C-86A2-B87C402F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8C0AB-00F2-4600-B873-25CC894DD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77CD7-0AAC-4C85-967F-C1132D3B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EA801-6CCE-46C3-9CD7-8CCD83ED5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EC03B-D0E0-4262-B60F-20D70BCFE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101231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新生儿1到12月的教育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新生儿第1个月的教育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新生儿第2-3个月的教育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新生儿第4-6个月的教育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新生儿第7-9个月的教育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新生儿第10-12个月的教育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新生儿第1个月的教育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98" r="539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视觉刺激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听觉刺激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触觉刺激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使用黑白或高对比度的玩具和图片，引导宝宝注视，刺激视觉发育。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经常与宝宝说话、唱歌、播放柔和的音乐，促进听觉发展。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通过抚触、按摩等方式，让宝宝感受不同质地和温度的物体，锻炼触觉感知。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早期刺激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多拥抱、抚摸宝宝，给予温暖和安慰，有助于建立安全感。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尽量保持环境安静、舒适，避免频繁更换照顾者和居住地。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建立规律的作息时间，如定时哺乳、睡觉等，有助于宝宝形成良好的生活习惯。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亲密接触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稳定环境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有规律的生活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培养良好的睡眠习惯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留意宝宝的饱腹感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睡眠和哺乳习惯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鼓励母乳喂养，既提供营养，又能促进母婴情感联系。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根据宝宝的饥饿和饱腹感信号进行哺乳，避免过度喂养或饥饿。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建立规律的睡眠时间和睡前仪式，如轻柔的音乐或白噪音，帮助宝宝入睡。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新生儿第2-3个月的教育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视觉和听觉训练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利用颜色鲜艳的玩具或卡片，在宝宝眼前移动，引导其追踪和注视，以锻炼宝宝的视觉追踪和注意力。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利用摇铃、音乐玩具等发出声响，吸引宝宝的注意力，并逐渐引导其寻找声源，培养听觉定向能力。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26" r="6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9" r="30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提供不同质地和大小的玩具，让宝宝尝试抓握和玩耍，锻炼手眼协调能力和抓握能力。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抓握练习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轻轻按摩宝宝的手掌和手指，促进手部肌肉的发育，并让宝宝尝试触摸不同材质的物品，如毛绒玩具、沙子等。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手部灵活性训练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手部动作训练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3" b="263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与宝宝进行亲密的眼神接触，通过微笑、亲吻等方式与宝宝进行情感交流，促进其情感和社会性发展。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与宝宝一起玩简单的亲子游戏，如躲猫猫、拍手等，增加亲子互动，培养宝宝的社交技能和游戏能力。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社交能力培养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亲子游戏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表情交流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新生儿第4-6个月的教育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https://d.book118.com/445210123110011104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2024-09-14T00:09:54.991</cp:lastPrinted>
  <dcterms:created xsi:type="dcterms:W3CDTF">2024-09-13T16:09:55Z</dcterms:created>
  <dcterms:modified xsi:type="dcterms:W3CDTF">2024-09-13T16:09:56Z</dcterms:modified>
</cp:coreProperties>
</file>