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4B16-6CBB-40DA-88CE-DE9C7450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FEB66-4243-4459-B270-A00EC828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6934-35C5-4564-B4DA-2CEB8D0C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45E4D-A9DD-4498-8107-4F2B0117A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8D3CC-CF8E-4DD6-8E2C-2FD52EB0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F774F-126F-4BDE-AD4C-510BD4EA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26FCF-2DEE-4322-9AF6-6DBEB789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105C0-A818-44CD-A25A-C1B14A3E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108D7-D337-445D-8C32-F7E9909B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0AF6F-835E-4666-8622-EA4C3FB5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D1221-C516-4601-A1A7-89B9C06B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1113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心理健康教案的目标和内容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心理健康教案的实施过程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心理健康教案的总结和反思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心理健康是指个体在心理、情感和社交层面上的完好状态，不仅指没有心理疾病，还包括积极向上的心理过程和良好的社会适应能力。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心理健康涵盖了认知、情感、动机、人际关系和社会适应等多个方面，是全面评价个体身心健康的重要组成部分。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心理健康与生活质量密切相关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心理健康状况良好的个体更容易体验到幸福感和满足感，能够更好地应对生活中的挑战和压力。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心理健康影响身体健康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长期的心理压力和不良情绪状态可能导致身体疾病的发生，如心血管疾病、消化系统疾病等。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心理健康有助于提高个人和社会整体福祉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心理健康问题不仅影响个体自身的生活质量，还可能对家庭和社会造成负担。因此，提高心理健康水平对于个人和社会都具有重要意义。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心理健康教案的目标和内容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通过心理健康教案，提高学生的自信心、情绪调节能力和应对压力的能力，增强其心理素质。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通过预防性的心理健康教育，帮助学生了解常见的心理问题及其预防方法，降低心理问题的发生风险。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心理健康教案不仅关注学生的心理状况，还注重培养学生的社会适应能力、人际关系能力和创新能力，促进其全面发展。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介绍心理健康的基本概念、标准及其意义，让学生对心理健康有基本的认识。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讲解常见的心理问题，如焦虑、抑郁、自卑等，让学生了解其症状、成因和应对方法。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教授学生情绪调节、压力应对和自我暗示等心理调节技巧，提高其自我调节能力。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心理调节技巧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结合生活中的实际情境，让学生运用所学知识解决实际问题，提高其心理素质和应对能力。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通过讲解、案例分析和课堂互动等方式，向学生传授心理健康知识和技能。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理论讲授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家庭作业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组织学生进行角色扮演、小组讨论和心理训练等活动，让学生在实践中掌握心理调节技巧。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鼓励学生分享自己的经历和感受，促进彼此之间的交流和学习，增强学生的情感支持和互助意识。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布置相关作业，让学生巩固所学知识和技能，提高其应用能力和自我管理能力。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心理健康教案的实施过程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https://d.book118.com/445211130002011121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2024-09-23T18:13:55.548</cp:lastPrinted>
  <dcterms:created xsi:type="dcterms:W3CDTF">2024-09-23T10:13:55Z</dcterms:created>
  <dcterms:modified xsi:type="dcterms:W3CDTF">2024-09-23T10:13:57Z</dcterms:modified>
</cp:coreProperties>
</file>