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22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0199A-1824-4B44-A588-DBD0646B3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1C69E-E7DD-40F3-AE81-D1A4CAD21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12B93-EC32-4E22-B2B3-B0CF6C4F3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ED305-93CE-4C0B-A810-C4C5BEB1A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E144EE-4FEB-4387-ACF6-EE4B18798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90657C-9C57-4F74-9A40-9776F6119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AC8771-1B52-47B6-90CF-4FF1D271F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293A7-4CC7-4259-A41C-CA234204A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03288-F320-4FF9-B8D9-19F1BA8C0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DB350-444E-421E-B341-943081D6F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3F6EB-C24B-43BF-BADE-F69A2981D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1219" r:id="rId2"/>
    <p:sldLayoutId id="2147511220" r:id="rId3"/>
    <p:sldLayoutId id="2147511221" r:id="rId4"/>
    <p:sldLayoutId id="2147511222" r:id="rId5"/>
    <p:sldLayoutId id="2147511223" r:id="rId6"/>
    <p:sldLayoutId id="2147511224" r:id="rId7"/>
    <p:sldLayoutId id="2147511225" r:id="rId8"/>
    <p:sldLayoutId id="2147511226" r:id="rId9"/>
    <p:sldLayoutId id="2147511227" r:id="rId10"/>
    <p:sldLayoutId id="214751122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30" Type="http://schemas.openxmlformats.org/officeDocument/2006/relationships/tags" Target="../tags/tag187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15" Type="http://schemas.openxmlformats.org/officeDocument/2006/relationships/tags" Target="../tags/tag285.xml" /><Relationship Id="rId16" Type="http://schemas.openxmlformats.org/officeDocument/2006/relationships/tags" Target="../tags/tag286.xml" /><Relationship Id="rId17" Type="http://schemas.openxmlformats.org/officeDocument/2006/relationships/tags" Target="../tags/tag287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133323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时尚女王的保养秘籍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时尚女王的保养观念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时尚女王的护肤秘籍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时尚女王的健康生活习惯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时尚女王的保养产品选择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时尚女王的保养误区与建议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时尚女王的保养观念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保养的重要性</a:t>
            </a:r>
            <a:endParaRPr lang="zh-CN" altLang="en-US"/>
          </a:p>
        </p:txBody>
      </p:sp>
      <p:sp>
        <p:nvSpPr>
          <p:cNvPr id="104896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保持年轻：保养可以延缓衰老，保持肌肤紧致有弹性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提升自信：良好的保养可以让人更加自信，展现个人魅力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健康生活：保养不仅是外表的保养，还包括健康的生活方式和饮食习惯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延缓疾病：良好的保养可以预防一些疾病，如心血管疾病、糖尿病等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保养与时尚的关联</a:t>
            </a:r>
            <a:endParaRPr lang="zh-CN" altLang="en-US"/>
          </a:p>
        </p:txBody>
      </p:sp>
      <p:sp>
        <p:nvSpPr>
          <p:cNvPr id="104902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保养的方法：合理饮食、适量运动、保持良好的生活习惯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时尚女王的保养观念：注重内外兼修，保持健康和美丽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保养与时尚的关系：保养是时尚的基础，时尚是保养的体现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时尚的体现：穿着打扮、妆容、配饰等，展现个性和品味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保养的个性化需求</a:t>
            </a:r>
            <a:endParaRPr lang="zh-CN" altLang="en-US"/>
          </a:p>
        </p:txBody>
      </p:sp>
      <p:sp>
        <p:nvSpPr>
          <p:cNvPr id="104909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针对不同肤质选择合适的护肤品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保持积极的心态，自信面对生活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定期进行皮肤护理和保养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注重饮食健康，保持良好的生活习惯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保养的长期坚持</a:t>
            </a:r>
            <a:endParaRPr lang="zh-CN" altLang="en-US"/>
          </a:p>
        </p:txBody>
      </p:sp>
      <p:sp>
        <p:nvSpPr>
          <p:cNvPr id="104917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保持良好的生活习惯：早睡早起，适量运动，保持心情愉快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健康饮食：多吃蔬菜水果，少吃油腻食物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定期做面膜：深层清洁、补水、滋养等效果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坚持每天护肤：清洁、保湿、防晒等步骤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时尚女王的护肤秘籍</a:t>
            </a:r>
            <a:endParaRPr lang="zh-CN" altLang="en-US"/>
          </a:p>
        </p:txBody>
      </p:sp>
      <p:sp>
        <p:nvSpPr>
          <p:cNvPr id="104923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3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清洁工作的重要性</a:t>
            </a:r>
            <a:endParaRPr lang="zh-CN" altLang="en-US"/>
          </a:p>
        </p:txBody>
      </p:sp>
      <p:sp>
        <p:nvSpPr>
          <p:cNvPr id="1049278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清洁是护肤的第一步，也是最重要的一步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286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92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清洁可以清除皮肤表面的污垢、油脂和彩妆残留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清洁可以预防毛孔堵塞，减少痘痘、黑头、粉刺等问题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02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08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清洁可以促进后续护肤品的吸收，使皮肤更加水润、光滑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保湿补水的方法</a:t>
            </a:r>
            <a:endParaRPr lang="zh-CN" altLang="en-US"/>
          </a:p>
        </p:txBody>
      </p:sp>
      <p:sp>
        <p:nvSpPr>
          <p:cNvPr id="104934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注意饮食，多吃水果蔬菜，补充维生素和矿物质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定期做保湿面膜，为肌肤补充水分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使用保湿护肤品，如保湿霜、乳液等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每天喝足够的水，保持身体水分平衡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防晒与美白技巧</a:t>
            </a:r>
            <a:endParaRPr lang="zh-CN" altLang="en-US"/>
          </a:p>
        </p:txBody>
      </p:sp>
      <p:sp>
        <p:nvSpPr>
          <p:cNvPr id="1049406" name="椭圆 28"/>
          <p:cNvSpPr/>
          <p:nvPr>
            <p:custDataLst>
              <p:tags r:id="rId2"/>
            </p:custDataLst>
          </p:nvPr>
        </p:nvSpPr>
        <p:spPr>
          <a:xfrm>
            <a:off x="9411472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椭圆 29"/>
          <p:cNvSpPr/>
          <p:nvPr>
            <p:custDataLst>
              <p:tags r:id="rId3"/>
            </p:custDataLst>
          </p:nvPr>
        </p:nvSpPr>
        <p:spPr>
          <a:xfrm>
            <a:off x="9632661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正文"/>
          <p:cNvSpPr txBox="1"/>
          <p:nvPr>
            <p:custDataLst>
              <p:tags r:id="rId4"/>
            </p:custDataLst>
          </p:nvPr>
        </p:nvSpPr>
        <p:spPr>
          <a:xfrm>
            <a:off x="9677789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饮食与防晒美白：多吃富含维生素C和抗氧化成分的食物，如柠檬、草莓、蓝莓等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12" name="弧形 58"/>
          <p:cNvSpPr/>
          <p:nvPr>
            <p:custDataLst>
              <p:tags r:id="rId5"/>
            </p:custDataLst>
          </p:nvPr>
        </p:nvSpPr>
        <p:spPr>
          <a:xfrm>
            <a:off x="9224606" y="2693503"/>
            <a:ext cx="2353539" cy="23535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椭圆 30"/>
          <p:cNvSpPr/>
          <p:nvPr>
            <p:custDataLst>
              <p:tags r:id="rId6"/>
            </p:custDataLst>
          </p:nvPr>
        </p:nvSpPr>
        <p:spPr>
          <a:xfrm>
            <a:off x="757458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椭圆 31"/>
          <p:cNvSpPr/>
          <p:nvPr>
            <p:custDataLst>
              <p:tags r:id="rId7"/>
            </p:custDataLst>
          </p:nvPr>
        </p:nvSpPr>
        <p:spPr>
          <a:xfrm>
            <a:off x="783645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正文"/>
          <p:cNvSpPr txBox="1"/>
          <p:nvPr>
            <p:custDataLst>
              <p:tags r:id="rId8"/>
            </p:custDataLst>
          </p:nvPr>
        </p:nvSpPr>
        <p:spPr>
          <a:xfrm>
            <a:off x="788158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美白产品的正确使用方法：在晚上使用，避免在白天使用含有光敏成分的产品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弧形 57"/>
          <p:cNvSpPr/>
          <p:nvPr>
            <p:custDataLst>
              <p:tags r:id="rId9"/>
            </p:custDataLst>
          </p:nvPr>
        </p:nvSpPr>
        <p:spPr>
          <a:xfrm>
            <a:off x="608400" y="2693503"/>
            <a:ext cx="2353539" cy="23535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椭圆 22"/>
          <p:cNvSpPr/>
          <p:nvPr>
            <p:custDataLst>
              <p:tags r:id="rId10"/>
            </p:custDataLst>
          </p:nvPr>
        </p:nvSpPr>
        <p:spPr>
          <a:xfrm>
            <a:off x="5925201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椭圆 23"/>
          <p:cNvSpPr/>
          <p:nvPr>
            <p:custDataLst>
              <p:tags r:id="rId11"/>
            </p:custDataLst>
          </p:nvPr>
        </p:nvSpPr>
        <p:spPr>
          <a:xfrm>
            <a:off x="618643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正文"/>
          <p:cNvSpPr txBox="1"/>
          <p:nvPr>
            <p:custDataLst>
              <p:tags r:id="rId12"/>
            </p:custDataLst>
          </p:nvPr>
        </p:nvSpPr>
        <p:spPr>
          <a:xfrm>
            <a:off x="6232197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rgbClr val="FFFFFF"/>
                </a:solidFill>
                <a:latin typeface="+mn-ea"/>
                <a:sym typeface="+mn-ea"/>
              </a:rPr>
              <a:t>美白产品的选择：根据肤质和需求选择合适的美白产品</a:t>
            </a:r>
            <a:endParaRPr lang="zh-CN" altLang="en-US" sz="10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28" name="椭圆 24"/>
          <p:cNvSpPr/>
          <p:nvPr>
            <p:custDataLst>
              <p:tags r:id="rId13"/>
            </p:custDataLst>
          </p:nvPr>
        </p:nvSpPr>
        <p:spPr>
          <a:xfrm>
            <a:off x="4275817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椭圆 25"/>
          <p:cNvSpPr/>
          <p:nvPr>
            <p:custDataLst>
              <p:tags r:id="rId14"/>
            </p:custDataLst>
          </p:nvPr>
        </p:nvSpPr>
        <p:spPr>
          <a:xfrm>
            <a:off x="4537049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正文"/>
          <p:cNvSpPr txBox="1"/>
          <p:nvPr>
            <p:custDataLst>
              <p:tags r:id="rId15"/>
            </p:custDataLst>
          </p:nvPr>
        </p:nvSpPr>
        <p:spPr>
          <a:xfrm>
            <a:off x="458281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防晒霜的正确使用方法：在出门前15分钟涂抹，每隔2-3小时补涂一次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椭圆 7"/>
          <p:cNvSpPr/>
          <p:nvPr>
            <p:custDataLst>
              <p:tags r:id="rId16"/>
            </p:custDataLst>
          </p:nvPr>
        </p:nvSpPr>
        <p:spPr>
          <a:xfrm>
            <a:off x="2625797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椭圆 9"/>
          <p:cNvSpPr/>
          <p:nvPr>
            <p:custDataLst>
              <p:tags r:id="rId17"/>
            </p:custDataLst>
          </p:nvPr>
        </p:nvSpPr>
        <p:spPr>
          <a:xfrm>
            <a:off x="2887665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正文"/>
          <p:cNvSpPr txBox="1"/>
          <p:nvPr>
            <p:custDataLst>
              <p:tags r:id="rId18"/>
            </p:custDataLst>
          </p:nvPr>
        </p:nvSpPr>
        <p:spPr>
          <a:xfrm>
            <a:off x="293279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rgbClr val="FFFFFF"/>
                </a:solidFill>
                <a:latin typeface="+mn-ea"/>
                <a:sym typeface="+mn-ea"/>
              </a:rPr>
              <a:t>防晒产品的选择：根据肤质和需求选择合适的防晒霜</a:t>
            </a:r>
            <a:endParaRPr lang="zh-CN" altLang="en-US" sz="10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0" name="椭圆 5"/>
          <p:cNvSpPr/>
          <p:nvPr>
            <p:custDataLst>
              <p:tags r:id="rId19"/>
            </p:custDataLst>
          </p:nvPr>
        </p:nvSpPr>
        <p:spPr>
          <a:xfrm>
            <a:off x="78954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椭圆 4"/>
          <p:cNvSpPr/>
          <p:nvPr>
            <p:custDataLst>
              <p:tags r:id="rId20"/>
            </p:custDataLst>
          </p:nvPr>
        </p:nvSpPr>
        <p:spPr>
          <a:xfrm>
            <a:off x="1050778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正文"/>
          <p:cNvSpPr txBox="1"/>
          <p:nvPr>
            <p:custDataLst>
              <p:tags r:id="rId21"/>
            </p:custDataLst>
          </p:nvPr>
        </p:nvSpPr>
        <p:spPr>
          <a:xfrm>
            <a:off x="109654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防晒的重要性：防止紫外线伤害，延缓皮肤衰老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抗衰老的护肤秘诀</a:t>
            </a:r>
            <a:endParaRPr lang="zh-CN" altLang="en-US"/>
          </a:p>
        </p:txBody>
      </p:sp>
      <p:sp>
        <p:nvSpPr>
          <p:cNvPr id="10494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防晒：防止紫外线对皮肤的伤害，减缓皮肤衰老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保湿：保持皮肤水分，使皮肤保持弹性和光泽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抗氧化：使用抗氧化产品，抵抗自由基对皮肤的损害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紧致肌肤：使用紧致产品，提升皮肤紧致度，减少皱纹和松弛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时尚女王的健康生活习惯</a:t>
            </a:r>
            <a:endParaRPr lang="zh-CN" altLang="en-US"/>
          </a:p>
        </p:txBody>
      </p:sp>
      <p:sp>
        <p:nvSpPr>
          <p:cNvPr id="104953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54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饮食调理与保养</a:t>
            </a:r>
            <a:endParaRPr lang="zh-CN" altLang="en-US"/>
          </a:p>
        </p:txBody>
      </p:sp>
      <p:sp>
        <p:nvSpPr>
          <p:cNvPr id="104958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适量摄入蛋白质：补充能量，增强免疫力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均衡饮食：保证营养全面，避免偏食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多喝水：保持身体水分平衡，促进新陈代谢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少吃油炸、高糖、高盐食物：预防肥胖，保护皮肤健康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https://d.book118.com/445213332323011111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71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时尚女王的保养秘籍</vt:lpstr>
      <vt:lpstr>目录</vt:lpstr>
      <vt:lpstr>时尚女王的保养观念</vt:lpstr>
      <vt:lpstr>保养的重要性</vt:lpstr>
      <vt:lpstr>保养与时尚的关联</vt:lpstr>
      <vt:lpstr>保养的个性化需求</vt:lpstr>
      <vt:lpstr>保养的长期坚持</vt:lpstr>
      <vt:lpstr>时尚女王的护肤秘籍</vt:lpstr>
      <vt:lpstr>清洁工作的重要性</vt:lpstr>
      <vt:lpstr>保湿补水的方法</vt:lpstr>
      <vt:lpstr>防晒与美白技巧</vt:lpstr>
      <vt:lpstr>抗衰老的护肤秘诀</vt:lpstr>
      <vt:lpstr>时尚女王的健康生活习惯</vt:lpstr>
      <vt:lpstr>饮食调理与保养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2024-09-17T22:16:19.635</cp:lastPrinted>
  <dcterms:created xsi:type="dcterms:W3CDTF">2024-09-17T14:16:19Z</dcterms:created>
  <dcterms:modified xsi:type="dcterms:W3CDTF">2024-09-17T14:16:22Z</dcterms:modified>
</cp:coreProperties>
</file>