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766B3-C095-4722-B214-BD08A8A05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7E344-F80E-43B1-BAF6-B8489D35E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6F292-489C-4751-99BA-099DB551E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CB505-4602-49EF-BBAA-D4F0EE718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667ECC-C12B-46B6-92C7-8484FC3C9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ED1CB2-3FEB-42E5-9B22-2B13A3014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E00C9B-314A-49B8-A0C9-42480AB8A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2F7CD-F2C9-4092-A129-FB3AE436F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AA4E6-B598-4C54-9A3A-656A6BA47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9070D-EE81-4970-B734-F678DC478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8D269-8E38-43BF-A533-C5C1D9F24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22000434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实习护士培训基础护理课件\n## 1.基础护理概述及重要性\n### 1.1基础护理的定义与范围\n### 1.2基础护理在护理体系中的地位\n### 1.3基础护理对患者康复的重要性\n## 2.实习护士应具备的基本素质\n### 2.1良好的职业道德和职业素养\n### 2.2扎实的医学理论知识和技能\n### 2.3良好的沟通能力和团队协作精神\n## 3.基础护理操作技术\n### 3.1患者床单位的整理与更换\n### 3.2患者日常生活照顾与护理\n### 3.3患者生命体征的测量与记录\n## 4.患者安全与护理差错防范\n### 4.1患者安全管理制度与措施\n### 4.2护理差错的原因与预防\n### 4.3护理差错的上报与处理\n## 5.基础护理中的感染控制\n### 5.1医院感染的定义与类型\n### 5.2基础护理中的感染控制措施\n### 5.3感染控制的教育与培训\n## 6.护理伦理与法律法规\n### 6.1护理伦理的基本原则与要求\n### 6.2护理法律法规与实习护士的责任\n### 6.3护理伦理与法律法规的实践案例\n## 7.实习护士培训与考核\n### 7.1实习护士培训的计划与实施\n### 7.2实习护士的考核与评价\n### 7.3实习护士培训的成果与反馈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实习护士培训基础护理课件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基础护理概述及重要性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基础护理是指护理人员为患者提供的基本生活照顾和基本治疗护理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基本生活照顾：包括患者饮食、排泄、清洁、舒适等方面的照顾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基本治疗护理：包括患者输液、输血、给药、伤口护理等方面的护理</a:t>
                </a:r>
                <a:endParaRPr/>
              </a:p>
            </p:txBody>
          </p:sp>
        </p:grpSp>
        <p:grpSp>
          <p:nvGrpSpPr>
            <p:cNvPr id="26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基础护理的范围涵盖了住院患者、门诊患者和急诊患者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住院患者：包括内科、外科、妇科、儿科等各类患者的护理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门诊患者：包括挂号、检查、取药等环节的护理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急诊患者：包括抢救、转运、观察等环节的护理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基础护理的定义与范围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基础护理是护理体系的基石，是患者康复的重要保障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基础护理的质量直接关系到患者的治疗效果和康复进程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基础护理是护理人员与患者建立良好关系的桥梁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基础护理在护理体系中具有广泛性和持续性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广泛性：基础护理涵盖了各类患者和护理环节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持续性：基础护理贯穿于患者治疗的整个过程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基础护理在护理体系中的地位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基础护理有助于提高患者的生活质量和康复信心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通过基本生活照顾，满足患者的基本需求，提高患者的舒适度和满意度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通过基本治疗护理，减轻患者的病痛，促进患者的康复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基础护理有助于预防并发症和感染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通过基础护理，及时发现并处理患者的问题，减少并发症的发生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通过感染控制措施，降低患者感染的风险，提高患者的治疗效果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基础护理对患者康复的重要性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实习护士应具备的基本素质</a:t>
            </a:r>
            <a:endParaRPr/>
          </a:p>
        </p:txBody>
      </p:sp>
      <p:sp>
        <p:nvSpPr>
          <p:cNvPr id="3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实习护士应具备敬业精神和责任心</a:t>
                </a:r>
                <a:endParaRPr/>
              </a:p>
            </p:txBody>
          </p:sp>
          <p:sp>
            <p:nvSpPr>
              <p:cNvPr id="3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敬业精神：对待工作认真负责，对待患者热情关爱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责任心：对患者的健康和生命安全负责，对护理工作负责</a:t>
                </a:r>
                <a:endParaRPr/>
              </a:p>
            </p:txBody>
          </p:sp>
          <p:sp>
            <p:nvSpPr>
              <p:cNvPr id="3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实习护士应具备诚实守信和尊重患者的品质</a:t>
                </a:r>
                <a:endParaRPr/>
              </a:p>
            </p:txBody>
          </p:sp>
          <p:sp>
            <p:nvSpPr>
              <p:cNvPr id="3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诚实守信：对待患者和家属真实守信，不隐瞒病情和治疗方案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尊重患者：尊重患者的隐私和权益，维护患者的尊严</a:t>
                </a:r>
                <a:endParaRPr/>
              </a:p>
            </p:txBody>
          </p:sp>
          <p:sp>
            <p:nvSpPr>
              <p:cNvPr id="3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良好的职业道德和职业素养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扎实的医学理论知识和技能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实习护士应具备扎实的医学理论知识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掌握基础医学、临床医学和护理学的基本理论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了解临床常见疾病和护理措施</a:t>
                </a:r>
                <a:endParaRPr/>
              </a:p>
            </p:txBody>
          </p:sp>
          <p:pic>
            <p:nvPicPr>
              <p:cNvPr id="3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实习护士应具备熟练的护理技能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掌握各项基础护理操作技能，如输液、输血、换药等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熟悉急救技能和患者抢救配合</a:t>
                </a:r>
                <a:endParaRPr/>
              </a:p>
            </p:txBody>
          </p:sp>
          <p:pic>
            <p:nvPicPr>
              <p:cNvPr id="3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良好的沟通能力和团队协作精神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实习护士应具备良好的沟通能力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能够与患者和家属建立良好的沟通关系，了解患者的需求和期望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能够与同事和医生保持良好的协作关系，共同完成治疗和护理任务</a:t>
                </a:r>
                <a:endParaRPr/>
              </a:p>
            </p:txBody>
          </p:sp>
          <p:pic>
            <p:nvPicPr>
              <p:cNvPr id="3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实习护士应具备团队协作精神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能够积极参与团队活动，共同解决问题，提高工作效率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能够支持和帮助同事，共同维护团队的和谐和凝聚力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基础护理操作技术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https://d.book118.com/445220004340011123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实习护士培训基础护理课件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2024-09-27T23:14:59.431</cp:lastPrinted>
  <dcterms:created xsi:type="dcterms:W3CDTF">2024-09-27T15:14:59Z</dcterms:created>
  <dcterms:modified xsi:type="dcterms:W3CDTF">2024-09-27T15:15:01Z</dcterms:modified>
</cp:coreProperties>
</file>