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8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BA615D3-818B-495F-BF7E-F34D7E7CC07C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7CD370-8472-460C-A93A-4DE481742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1EAC7-6FC9-4B30-A9A0-BA9DFE993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5293DB-D386-4C7B-8A60-2BC9E4191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ACC455-0BCF-442A-910E-C0A3B646C4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D24A33C-8335-4814-ABA9-B9AD6B706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35121A-0F82-42DE-8989-2AB0243BD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14DB5B-379C-4E94-8A8C-E1DBD647B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9E678C-B293-4D2F-9099-B7FFAEF60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8B92F1-3AE4-4DC6-8DCA-A91C47F8AD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BB81CA-D7F5-470F-BA6B-DAD2E3605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61AE9E-CE7E-4032-BE64-88B3927A5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5B968E3-00A3-47C8-8F1B-D35D694A10EA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947D9BA-2D13-4974-8DA8-DFF72069C4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5221104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治疗压抑情绪的方法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理解压抑情绪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压抑情绪的原因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心理治疗方法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生活方式调整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心理疏导技巧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理解压抑情绪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什么是压抑情绪？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压抑情绪是指个体在面对外界或内心挫折、困难时，无法有效表达和释放情绪，导致情绪长期处于抑制状态。这种状态会对个体的心理和生理健康产生负面影响。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压抑情绪的危害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焦虑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抑郁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身体健康问题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压抑情绪的表现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情绪低落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疲倦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易怒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有效治疗压抑情绪的方法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心理咨询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运动放松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冥想放松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情绪管理技巧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深呼吸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正面思考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身体放松练习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压抑情绪的原因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内在原因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压抑情绪的内在原因包括个体性格、情绪管理能力等。个体的不同性格特征会影响其对情绪的感受和表达方式。情绪管理能力不足会导致情绪无法正常释放，从而产生压抑情绪。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外在原因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工作任务过重、工作环境压抑等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工作压力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与他人相处不顺、人际冲突等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人际关系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社会压力、政治因素等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社会环境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情绪管理技巧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缓解焦虑、平复情绪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深呼吸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释放压抑情绪、保持身心健康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运动锻炼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专业帮助、情绪调节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寻求心理咨询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冥想、放松身心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放松技巧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压抑情绪的负面影响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持续的压抑情绪会导致身心健康问题，如焦虑、抑郁等心理疾病。同时，压抑情绪还可能影响个体的人际关系和工作表现，降低生活质量。因此，及时有效地处理压抑情绪至关重要。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情绪释放方法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借助绘画、写作等方式释放情绪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艺术创作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减少焦虑、调节情绪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聆听音乐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舒缓放松、减轻压力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沐浴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社交支持的重要性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家庭关怀、情感安慰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家人支持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朋友间倾诉、互相支持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朋友圈支持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心理咨询师、医疗团队支持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专业团队支持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心理治疗方法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心理咨询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寻求帮助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专业心理咨询师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寻找解决方法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言语表达情绪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指导解决问题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专业建议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0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艺术心理疗法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释放内心压抑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创造性表达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提升心理健康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艺术疗愈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通过艺术形式情绪转化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情绪转化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1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冥想疗法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平静思绪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减轻焦虑压力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提升专注力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4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按摩疗法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舒缓肌肉紧张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促进血液循环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缓解身心疲惫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97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身心疗法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0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1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瑜伽疗法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促进身心放松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提升心理清晰度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增强身体柔韧性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4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专业心理咨询师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寻求专业心理咨询师的帮助是治疗压抑情绪的有效方法。心理咨询师通过倾听和引导，帮助个体了解并解决内心问题，找到更好的生活方式。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https://d.book118.com/445221104013011130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141</Paragraphs>
  <Slides>21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9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治疗压抑情绪的方法</vt:lpstr>
      <vt:lpstr>目录</vt:lpstr>
      <vt:lpstr>第1章 理解压抑情绪</vt:lpstr>
      <vt:lpstr> </vt:lpstr>
      <vt:lpstr>压抑情绪的危害</vt:lpstr>
      <vt:lpstr>压抑情绪的表现</vt:lpstr>
      <vt:lpstr>有效治疗压抑情绪的方法</vt:lpstr>
      <vt:lpstr>情绪管理技巧</vt:lpstr>
      <vt:lpstr>第2章 压抑情绪的原因</vt:lpstr>
      <vt:lpstr> </vt:lpstr>
      <vt:lpstr>外在原因</vt:lpstr>
      <vt:lpstr>情绪管理技巧</vt:lpstr>
      <vt:lpstr>压抑情绪的负面影响</vt:lpstr>
      <vt:lpstr>情绪释放方法</vt:lpstr>
      <vt:lpstr>社交支持的重要性</vt:lpstr>
      <vt:lpstr>第3章 心理治疗方法</vt:lpstr>
      <vt:lpstr>心理咨询</vt:lpstr>
      <vt:lpstr>艺术心理疗法</vt:lpstr>
      <vt:lpstr>身心疗法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2024-09-29T14:20:36.971</cp:lastPrinted>
  <dcterms:created xsi:type="dcterms:W3CDTF">2024-09-29T06:20:36Z</dcterms:created>
  <dcterms:modified xsi:type="dcterms:W3CDTF">2024-09-29T06:20:38Z</dcterms:modified>
</cp:coreProperties>
</file>