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03C22B-2C79-49DD-8860-AF75847D3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B6F51-3ED5-4182-ABDA-08964195D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1E36B7-7E78-4177-A601-50EE8DEA1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8E5495-F370-4C15-BE56-3BC069793F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F5533B-D73C-461B-8493-C074B0813B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85CE02-2981-4112-AA13-421CAAB400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DD5346-0522-476C-9419-E3821C1A7A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2977F5-224E-4205-B6FD-84010764C4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5CCF59-7E16-4150-B7A9-E0E30A919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2B9A2-FD82-4151-A1E3-BE0B2FA9A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B149DC-2480-481A-ACDF-FA2911F37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22303333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高考与行业选择</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高考与行业选择的重要性
 行业发展趋势与前景分析
 高考科目与行业选择的相关性
 行业人才需求与高考志愿填报
 高考生的职业兴趣与能力培养
 行业选择与职业规划的关系
 高考志愿填报的策略与建议
 行业选择与未来发展的展望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高考与行业选择的重要性</a:t>
            </a:r>
          </a:p>
        </p:txBody>
      </p:sp>
      <p:sp>
        <p:nvSpPr>
          <p:cNvPr id="3" name="Subtitle 2"/>
          <p:cNvSpPr>
            <a:spLocks noGrp="1"/>
          </p:cNvSpPr>
          <p:nvPr>
            <p:ph type="subTitle" idx="1"/>
          </p:nvPr>
        </p:nvSpPr>
        <p:spPr/>
        <p:txBody>
          <a:bodyPr/>
          <a:lstStyle/>
          <a:p>
            <a:r>
              <a:t>高考与行业选择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高考与行业选择的重要性</a:t>
            </a:r>
          </a:p>
        </p:txBody>
      </p:sp>
      <p:sp>
        <p:nvSpPr>
          <p:cNvPr id="3" name="Text Placeholder 2"/>
          <p:cNvSpPr>
            <a:spLocks noGrp="1"/>
          </p:cNvSpPr>
          <p:nvPr>
            <p:ph type="body" idx="1"/>
          </p:nvPr>
        </p:nvSpPr>
        <p:spPr/>
        <p:txBody>
          <a:bodyPr/>
          <a:lstStyle/>
          <a:p>
            <a:r>
              <a:t>高考与行业选择的重要性</a:t>
            </a:r>
          </a:p>
        </p:txBody>
      </p:sp>
      <p:sp>
        <p:nvSpPr>
          <p:cNvPr id="4" name="Content Placeholder 3"/>
          <p:cNvSpPr>
            <a:spLocks noGrp="1"/>
          </p:cNvSpPr>
          <p:nvPr>
            <p:ph sz="half" idx="2"/>
          </p:nvPr>
        </p:nvSpPr>
        <p:spPr/>
        <p:txBody>
          <a:bodyPr/>
          <a:lstStyle/>
          <a:p>
            <a:r>
              <a:t>1.人生规划：高考不仅是知识的检验，更是人生规划的重要起点，对行业和职业的选择起着奠定基础的作用。</a:t>
            </a:r>
          </a:p>
          <a:p>
            <a:r>
              <a:t>2.社会资源分配：高考作为一种社会资源的分配机制，影响着行业人才的发展和竞争格局。</a:t>
            </a:r>
          </a:p>
          <a:p>
            <a:r>
              <a:t>3.个人价值实现：合理的行业选择能够更好地发挥个人的专业知识和技能，实现个人价值。</a:t>
            </a:r>
          </a:p>
          <a:p/>
        </p:txBody>
      </p:sp>
      <p:sp>
        <p:nvSpPr>
          <p:cNvPr id="5" name="Text Placeholder 4"/>
          <p:cNvSpPr>
            <a:spLocks noGrp="1"/>
          </p:cNvSpPr>
          <p:nvPr>
            <p:ph type="body" idx="3"/>
          </p:nvPr>
        </p:nvSpPr>
        <p:spPr/>
        <p:txBody>
          <a:bodyPr/>
          <a:lstStyle/>
          <a:p>
            <a:r>
              <a:t>行业发展趋势与高考选择</a:t>
            </a:r>
          </a:p>
        </p:txBody>
      </p:sp>
      <p:sp>
        <p:nvSpPr>
          <p:cNvPr id="6" name="Content Placeholder 5"/>
          <p:cNvSpPr>
            <a:spLocks noGrp="1"/>
          </p:cNvSpPr>
          <p:nvPr>
            <p:ph sz="half" idx="4"/>
          </p:nvPr>
        </p:nvSpPr>
        <p:spPr/>
        <p:txBody>
          <a:bodyPr/>
          <a:lstStyle/>
          <a:p>
            <a:r>
              <a:t>1.前沿技术：新兴技术的发展为行业趋势带来新的变化，对高考生的专业选择提出更高的要求。</a:t>
            </a:r>
          </a:p>
          <a:p>
            <a:r>
              <a:t>2.社会需求：社会的变化和发展对不同行业的需求也在不断变化，需要通过高考选择适应这些变化。</a:t>
            </a:r>
          </a:p>
          <a:p>
            <a:r>
              <a:t>3.个人兴趣与能力：在行业选择时，需要考虑个人的兴趣和能力，以便在未来的职业生涯中更好地发挥。</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高考与行业选择的重要性</a:t>
            </a:r>
          </a:p>
        </p:txBody>
      </p:sp>
      <p:sp>
        <p:nvSpPr>
          <p:cNvPr id="3" name="Text Placeholder 2"/>
          <p:cNvSpPr>
            <a:spLocks noGrp="1"/>
          </p:cNvSpPr>
          <p:nvPr>
            <p:ph type="body" idx="1"/>
          </p:nvPr>
        </p:nvSpPr>
        <p:spPr/>
        <p:txBody>
          <a:bodyPr/>
          <a:lstStyle/>
          <a:p>
            <a:r>
              <a:t>高考选择与行业竞争力</a:t>
            </a:r>
          </a:p>
        </p:txBody>
      </p:sp>
      <p:sp>
        <p:nvSpPr>
          <p:cNvPr id="4" name="Content Placeholder 3"/>
          <p:cNvSpPr>
            <a:spLocks noGrp="1"/>
          </p:cNvSpPr>
          <p:nvPr>
            <p:ph sz="half" idx="2"/>
          </p:nvPr>
        </p:nvSpPr>
        <p:spPr/>
        <p:txBody>
          <a:bodyPr/>
          <a:lstStyle/>
          <a:p>
            <a:r>
              <a:t>1.专业技能：高考选择的专业决定了未来在行业中的专业技能，是影响竞争力的重要因素。</a:t>
            </a:r>
          </a:p>
          <a:p>
            <a:r>
              <a:t>2.行业门槛：不同行业的门槛对高考生的要求不同，选择适合自己的行业能够更好地体现竞争力。</a:t>
            </a:r>
          </a:p>
          <a:p>
            <a:r>
              <a:t>3.职业规划：合理的职业规划能够更好地发挥个人的竞争力，实现职业生涯的长期发展。</a:t>
            </a:r>
          </a:p>
          <a:p/>
        </p:txBody>
      </p:sp>
      <p:sp>
        <p:nvSpPr>
          <p:cNvPr id="5" name="Text Placeholder 4"/>
          <p:cNvSpPr>
            <a:spLocks noGrp="1"/>
          </p:cNvSpPr>
          <p:nvPr>
            <p:ph type="body" idx="3"/>
          </p:nvPr>
        </p:nvSpPr>
        <p:spPr/>
        <p:txBody>
          <a:bodyPr/>
          <a:lstStyle/>
          <a:p>
            <a:r>
              <a:t>行业收入与高考选择的关联性</a:t>
            </a:r>
          </a:p>
        </p:txBody>
      </p:sp>
      <p:sp>
        <p:nvSpPr>
          <p:cNvPr id="6" name="Content Placeholder 5"/>
          <p:cNvSpPr>
            <a:spLocks noGrp="1"/>
          </p:cNvSpPr>
          <p:nvPr>
            <p:ph sz="half" idx="4"/>
          </p:nvPr>
        </p:nvSpPr>
        <p:spPr/>
        <p:txBody>
          <a:bodyPr/>
          <a:lstStyle/>
          <a:p>
            <a:r>
              <a:t>1.收入水平：不同行业的收入水平存在差异，高考生的专业选择对未来收入水平有影响。</a:t>
            </a:r>
          </a:p>
          <a:p>
            <a:r>
              <a:t>2.行业发展：行业的兴衰和发展趋势也会影响从业者的收入水平，需要在选择时进行合理的评估。</a:t>
            </a:r>
          </a:p>
          <a:p>
            <a:r>
              <a:t>3.个人能力与收入：在同一行业中，个人的能力水平也会对收入水平产生影响，需要不断提升自己的能力。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高考与行业选择的重要性</a:t>
            </a:r>
          </a:p>
        </p:txBody>
      </p:sp>
      <p:sp>
        <p:nvSpPr>
          <p:cNvPr id="3" name="Text Placeholder 2"/>
          <p:cNvSpPr>
            <a:spLocks noGrp="1"/>
          </p:cNvSpPr>
          <p:nvPr>
            <p:ph type="body" idx="1"/>
          </p:nvPr>
        </p:nvSpPr>
        <p:spPr/>
        <p:txBody>
          <a:bodyPr/>
          <a:lstStyle/>
          <a:p>
            <a:r>
              <a:t>高考选择与社会责任感</a:t>
            </a:r>
          </a:p>
        </p:txBody>
      </p:sp>
      <p:sp>
        <p:nvSpPr>
          <p:cNvPr id="4" name="Content Placeholder 3"/>
          <p:cNvSpPr>
            <a:spLocks noGrp="1"/>
          </p:cNvSpPr>
          <p:nvPr>
            <p:ph sz="half" idx="2"/>
          </p:nvPr>
        </p:nvSpPr>
        <p:spPr/>
        <p:txBody>
          <a:bodyPr/>
          <a:lstStyle/>
          <a:p>
            <a:r>
              <a:t>1.社会贡献：高考生的专业选择不仅关乎个人发展，也与社会贡献紧密相关。</a:t>
            </a:r>
          </a:p>
          <a:p>
            <a:r>
              <a:t>2.公共利益：在选择行业时，需要考虑公共利益和社会需求，不仅追求个人利益。</a:t>
            </a:r>
          </a:p>
          <a:p>
            <a:r>
              <a:t>3.可持续发展：行业的发展需要可持续性和环保性，高考生的选择也应该符合这一趋势。</a:t>
            </a:r>
          </a:p>
          <a:p/>
        </p:txBody>
      </p:sp>
      <p:sp>
        <p:nvSpPr>
          <p:cNvPr id="5" name="Text Placeholder 4"/>
          <p:cNvSpPr>
            <a:spLocks noGrp="1"/>
          </p:cNvSpPr>
          <p:nvPr>
            <p:ph type="body" idx="3"/>
          </p:nvPr>
        </p:nvSpPr>
        <p:spPr/>
        <p:txBody>
          <a:bodyPr/>
          <a:lstStyle/>
          <a:p>
            <a:r>
              <a:t>高考选择与人才培养</a:t>
            </a:r>
          </a:p>
        </p:txBody>
      </p:sp>
      <p:sp>
        <p:nvSpPr>
          <p:cNvPr id="6" name="Content Placeholder 5"/>
          <p:cNvSpPr>
            <a:spLocks noGrp="1"/>
          </p:cNvSpPr>
          <p:nvPr>
            <p:ph sz="half" idx="4"/>
          </p:nvPr>
        </p:nvSpPr>
        <p:spPr/>
        <p:txBody>
          <a:bodyPr/>
          <a:lstStyle/>
          <a:p>
            <a:r>
              <a:t>1.教育资源：高考选择影响了教育资源的分配，对人才培养的质量和数量有重要影响。</a:t>
            </a:r>
          </a:p>
          <a:p>
            <a:r>
              <a:t>2.人才需求：社会的需求是多样化的，需要通过高考选择培养不同类型的人才。</a:t>
            </a:r>
          </a:p>
          <a:p>
            <a:r>
              <a:t>3.人才发展：高考生的专业选择也会影响其个人发展和未来职业生涯的走向，需要全面考虑。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行业发展趋势与前景分析</a:t>
            </a:r>
          </a:p>
        </p:txBody>
      </p:sp>
      <p:sp>
        <p:nvSpPr>
          <p:cNvPr id="3" name="Subtitle 2"/>
          <p:cNvSpPr>
            <a:spLocks noGrp="1"/>
          </p:cNvSpPr>
          <p:nvPr>
            <p:ph type="subTitle" idx="1"/>
          </p:nvPr>
        </p:nvSpPr>
        <p:spPr/>
        <p:txBody>
          <a:bodyPr/>
          <a:lstStyle/>
          <a:p>
            <a:r>
              <a:t>高考与行业选择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行业发展趋势与前景分析</a:t>
            </a:r>
          </a:p>
        </p:txBody>
      </p:sp>
      <p:sp>
        <p:nvSpPr>
          <p:cNvPr id="3" name="Text Placeholder 2"/>
          <p:cNvSpPr>
            <a:spLocks noGrp="1"/>
          </p:cNvSpPr>
          <p:nvPr>
            <p:ph type="body" idx="1"/>
          </p:nvPr>
        </p:nvSpPr>
        <p:spPr/>
        <p:txBody>
          <a:bodyPr/>
          <a:lstStyle/>
          <a:p>
            <a:r>
              <a:t>人工智能与未来行业</a:t>
            </a:r>
          </a:p>
        </p:txBody>
      </p:sp>
      <p:sp>
        <p:nvSpPr>
          <p:cNvPr id="4" name="Content Placeholder 3"/>
          <p:cNvSpPr>
            <a:spLocks noGrp="1"/>
          </p:cNvSpPr>
          <p:nvPr>
            <p:ph sz="half" idx="2"/>
          </p:nvPr>
        </p:nvSpPr>
        <p:spPr/>
        <p:txBody>
          <a:bodyPr/>
          <a:lstStyle/>
          <a:p>
            <a:r>
              <a:t>1.人工智能在各行业的应用将愈发广泛，尤其在制造业、金融业、医疗业等领域。</a:t>
            </a:r>
          </a:p>
          <a:p>
            <a:r>
              <a:t>2.随着人工智能技术的不断发展，将会产生更多与人工智能相关的新兴行业。</a:t>
            </a:r>
          </a:p>
          <a:p>
            <a:r>
              <a:t>3.人工智能行业的发展前景广阔，对人才的需求量大，薪资水平也相对较高。</a:t>
            </a:r>
          </a:p>
          <a:p/>
        </p:txBody>
      </p:sp>
      <p:sp>
        <p:nvSpPr>
          <p:cNvPr id="5" name="Text Placeholder 4"/>
          <p:cNvSpPr>
            <a:spLocks noGrp="1"/>
          </p:cNvSpPr>
          <p:nvPr>
            <p:ph type="body" idx="3"/>
          </p:nvPr>
        </p:nvSpPr>
        <p:spPr/>
        <p:txBody>
          <a:bodyPr/>
          <a:lstStyle/>
          <a:p>
            <a:r>
              <a:t>绿色能源与可持续发展</a:t>
            </a:r>
          </a:p>
        </p:txBody>
      </p:sp>
      <p:sp>
        <p:nvSpPr>
          <p:cNvPr id="6" name="Content Placeholder 5"/>
          <p:cNvSpPr>
            <a:spLocks noGrp="1"/>
          </p:cNvSpPr>
          <p:nvPr>
            <p:ph sz="half" idx="4"/>
          </p:nvPr>
        </p:nvSpPr>
        <p:spPr/>
        <p:txBody>
          <a:bodyPr/>
          <a:lstStyle/>
          <a:p>
            <a:r>
              <a:t>1.随着环境问题的加剧，绿色能源和可持续发展逐渐成为各行各业的重要趋势。</a:t>
            </a:r>
          </a:p>
          <a:p>
            <a:r>
              <a:t>2.绿色能源行业的发展前景广阔，包括太阳能、风能、水能等领域。</a:t>
            </a:r>
          </a:p>
          <a:p>
            <a:r>
              <a:t>3.该行业对专业人才的需求不断增加，政策支持力度也在不断加大。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行业发展趋势与前景分析</a:t>
            </a:r>
          </a:p>
        </p:txBody>
      </p:sp>
      <p:sp>
        <p:nvSpPr>
          <p:cNvPr id="3" name="Text Placeholder 2"/>
          <p:cNvSpPr>
            <a:spLocks noGrp="1"/>
          </p:cNvSpPr>
          <p:nvPr>
            <p:ph type="body" idx="1"/>
          </p:nvPr>
        </p:nvSpPr>
        <p:spPr/>
        <p:txBody>
          <a:bodyPr/>
          <a:lstStyle/>
          <a:p>
            <a:r>
              <a:t>生物科技与医疗健康</a:t>
            </a:r>
          </a:p>
        </p:txBody>
      </p:sp>
      <p:sp>
        <p:nvSpPr>
          <p:cNvPr id="4" name="Content Placeholder 3"/>
          <p:cNvSpPr>
            <a:spLocks noGrp="1"/>
          </p:cNvSpPr>
          <p:nvPr>
            <p:ph sz="half" idx="2"/>
          </p:nvPr>
        </p:nvSpPr>
        <p:spPr/>
        <p:txBody>
          <a:bodyPr/>
          <a:lstStyle/>
          <a:p>
            <a:r>
              <a:t>1.生物科技和医疗健康行业将会持续蓬勃发展，随着人口老龄化和健康意识的提高，市场需求不断增加。</a:t>
            </a:r>
          </a:p>
          <a:p>
            <a:r>
              <a:t>2.该领域需要高水平的专业人才，技术创新和研发能力是关键。</a:t>
            </a:r>
          </a:p>
          <a:p>
            <a:r>
              <a:t>3.政策支持和资金投入也在不断增加，为该行业的发展提供了良好的环境。</a:t>
            </a:r>
          </a:p>
          <a:p/>
        </p:txBody>
      </p:sp>
      <p:sp>
        <p:nvSpPr>
          <p:cNvPr id="5" name="Text Placeholder 4"/>
          <p:cNvSpPr>
            <a:spLocks noGrp="1"/>
          </p:cNvSpPr>
          <p:nvPr>
            <p:ph type="body" idx="3"/>
          </p:nvPr>
        </p:nvSpPr>
        <p:spPr/>
        <p:txBody>
          <a:bodyPr/>
          <a:lstStyle/>
          <a:p>
            <a:r>
              <a:t>数字化转型与产业升级</a:t>
            </a:r>
          </a:p>
        </p:txBody>
      </p:sp>
      <p:sp>
        <p:nvSpPr>
          <p:cNvPr id="6" name="Content Placeholder 5"/>
          <p:cNvSpPr>
            <a:spLocks noGrp="1"/>
          </p:cNvSpPr>
          <p:nvPr>
            <p:ph sz="half" idx="4"/>
          </p:nvPr>
        </p:nvSpPr>
        <p:spPr/>
        <p:txBody>
          <a:bodyPr/>
          <a:lstStyle/>
          <a:p>
            <a:r>
              <a:t>1.各行各业正在进行数字化转型和产业升级，以提高生产效率和竞争力。</a:t>
            </a:r>
          </a:p>
          <a:p>
            <a:r>
              <a:t>2.数字化转型需要专业的技术人才和管理人才，培训和教育需求增加。</a:t>
            </a:r>
          </a:p>
          <a:p>
            <a:r>
              <a:t>3.政府的政策支持和资金投入也在加大，促进了该领域的快速发展。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行业发展趋势与前景分析</a:t>
            </a:r>
          </a:p>
        </p:txBody>
      </p:sp>
      <p:sp>
        <p:nvSpPr>
          <p:cNvPr id="3" name="Text Placeholder 2"/>
          <p:cNvSpPr>
            <a:spLocks noGrp="1"/>
          </p:cNvSpPr>
          <p:nvPr>
            <p:ph type="body" idx="1"/>
          </p:nvPr>
        </p:nvSpPr>
        <p:spPr/>
        <p:txBody>
          <a:bodyPr/>
          <a:lstStyle/>
          <a:p>
            <a:r>
              <a:t>新型城市化与基础设施建设</a:t>
            </a:r>
          </a:p>
        </p:txBody>
      </p:sp>
      <p:sp>
        <p:nvSpPr>
          <p:cNvPr id="4" name="Content Placeholder 3"/>
          <p:cNvSpPr>
            <a:spLocks noGrp="1"/>
          </p:cNvSpPr>
          <p:nvPr>
            <p:ph sz="half" idx="2"/>
          </p:nvPr>
        </p:nvSpPr>
        <p:spPr/>
        <p:txBody>
          <a:bodyPr/>
          <a:lstStyle/>
          <a:p>
            <a:r>
              <a:t>1.随着城市化进程的加速，新型城市化和基础设施建设的需求不断增加。</a:t>
            </a:r>
          </a:p>
          <a:p>
            <a:r>
              <a:t>2.该领域需要大量的建筑工程、城市规划、智能交通等方面的人才。</a:t>
            </a:r>
          </a:p>
          <a:p>
            <a:r>
              <a:t>3.政策支持和资金投入也在加大，为该领域的发展提供了良好的机遇。</a:t>
            </a:r>
          </a:p>
          <a:p/>
        </p:txBody>
      </p:sp>
      <p:sp>
        <p:nvSpPr>
          <p:cNvPr id="5" name="Text Placeholder 4"/>
          <p:cNvSpPr>
            <a:spLocks noGrp="1"/>
          </p:cNvSpPr>
          <p:nvPr>
            <p:ph type="body" idx="3"/>
          </p:nvPr>
        </p:nvSpPr>
        <p:spPr/>
        <p:txBody>
          <a:bodyPr/>
          <a:lstStyle/>
          <a:p>
            <a:r>
              <a:t>文化创意与消费升级</a:t>
            </a:r>
          </a:p>
        </p:txBody>
      </p:sp>
      <p:sp>
        <p:nvSpPr>
          <p:cNvPr id="6" name="Content Placeholder 5"/>
          <p:cNvSpPr>
            <a:spLocks noGrp="1"/>
          </p:cNvSpPr>
          <p:nvPr>
            <p:ph sz="half" idx="4"/>
          </p:nvPr>
        </p:nvSpPr>
        <p:spPr/>
        <p:txBody>
          <a:bodyPr/>
          <a:lstStyle/>
          <a:p>
            <a:r>
              <a:t>1.随着消费升级和消费者需求的多样化，文化创意产业正在蓬勃发展。</a:t>
            </a:r>
          </a:p>
          <a:p>
            <a:r>
              <a:t>2.该领域需要创意人才、设计人才、营销人才等，对人才的综合素质要求较高。</a:t>
            </a:r>
          </a:p>
          <a:p>
            <a:r>
              <a:t>3.文化创意产业的发展前景广阔，市场需求不断增加，政策支持力度也在不断加大。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高考科目与行业选择的相关性</a:t>
            </a:r>
          </a:p>
        </p:txBody>
      </p:sp>
      <p:sp>
        <p:nvSpPr>
          <p:cNvPr id="3" name="Subtitle 2"/>
          <p:cNvSpPr>
            <a:spLocks noGrp="1"/>
          </p:cNvSpPr>
          <p:nvPr>
            <p:ph type="subTitle" idx="1"/>
          </p:nvPr>
        </p:nvSpPr>
        <p:spPr/>
        <p:txBody>
          <a:bodyPr/>
          <a:lstStyle/>
          <a:p>
            <a:r>
              <a:t>高考与行业选择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高考科目与行业选择的相关性</a:t>
            </a:r>
          </a:p>
        </p:txBody>
      </p:sp>
      <p:sp>
        <p:nvSpPr>
          <p:cNvPr id="3" name="Text Placeholder 2"/>
          <p:cNvSpPr>
            <a:spLocks noGrp="1"/>
          </p:cNvSpPr>
          <p:nvPr>
            <p:ph type="body" idx="1"/>
          </p:nvPr>
        </p:nvSpPr>
        <p:spPr/>
        <p:txBody>
          <a:bodyPr/>
          <a:lstStyle/>
          <a:p>
            <a:r>
              <a:t>高考科目与行业选择的相关性概述</a:t>
            </a:r>
          </a:p>
        </p:txBody>
      </p:sp>
      <p:sp>
        <p:nvSpPr>
          <p:cNvPr id="4" name="Content Placeholder 3"/>
          <p:cNvSpPr>
            <a:spLocks noGrp="1"/>
          </p:cNvSpPr>
          <p:nvPr>
            <p:ph sz="half" idx="2"/>
          </p:nvPr>
        </p:nvSpPr>
        <p:spPr/>
        <p:txBody>
          <a:bodyPr/>
          <a:lstStyle/>
          <a:p>
            <a:r>
              <a:t>1.高考作为中国教育体系中的重要环节，其科目设置和考试成绩对于学生未来的行业选择具有显著影响。</a:t>
            </a:r>
          </a:p>
          <a:p>
            <a:r>
              <a:t>2.不同科目对于不同行业的适应性具有差异性，因此学生在选择高考科目时应当结合自己的兴趣和未来职业规划进行综合考虑。</a:t>
            </a:r>
          </a:p>
          <a:p>
            <a:r>
              <a:t>3.随着科技和社会的发展，高考科目与行业选择的相关性也在不断变化，需要结合时代背景和行业趋势进行分析。</a:t>
            </a:r>
          </a:p>
          <a:p/>
        </p:txBody>
      </p:sp>
      <p:sp>
        <p:nvSpPr>
          <p:cNvPr id="5" name="Text Placeholder 4"/>
          <p:cNvSpPr>
            <a:spLocks noGrp="1"/>
          </p:cNvSpPr>
          <p:nvPr>
            <p:ph type="body" idx="3"/>
          </p:nvPr>
        </p:nvSpPr>
        <p:spPr/>
        <p:txBody>
          <a:bodyPr/>
          <a:lstStyle/>
          <a:p>
            <a:r>
              <a:t>高考科目与行业选择的历史演变</a:t>
            </a:r>
          </a:p>
        </p:txBody>
      </p:sp>
      <p:sp>
        <p:nvSpPr>
          <p:cNvPr id="6" name="Content Placeholder 5"/>
          <p:cNvSpPr>
            <a:spLocks noGrp="1"/>
          </p:cNvSpPr>
          <p:nvPr>
            <p:ph sz="half" idx="4"/>
          </p:nvPr>
        </p:nvSpPr>
        <p:spPr/>
        <p:txBody>
          <a:bodyPr/>
          <a:lstStyle/>
          <a:p>
            <a:r>
              <a:t>1.高考科目设置经历了多次改革，不同时期的科目设置反映了当时的社会需求和教育理念。</a:t>
            </a:r>
          </a:p>
          <a:p>
            <a:r>
              <a:t>2.随着行业的发展和人才需求的变化，高考科目也在不断调整，以适应社会对于不同类型人才的需求。</a:t>
            </a:r>
          </a:p>
          <a:p>
            <a:r>
              <a:t>3.历史演变过程反映了高考科目与行业选择的相关性是动态变化的，需要不断更新和调整。</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高考科目与行业选择的相关性</a:t>
            </a:r>
          </a:p>
        </p:txBody>
      </p:sp>
      <p:sp>
        <p:nvSpPr>
          <p:cNvPr id="3" name="Text Placeholder 2"/>
          <p:cNvSpPr>
            <a:spLocks noGrp="1"/>
          </p:cNvSpPr>
          <p:nvPr>
            <p:ph type="body" idx="1"/>
          </p:nvPr>
        </p:nvSpPr>
        <p:spPr/>
        <p:txBody>
          <a:bodyPr/>
          <a:lstStyle/>
          <a:p>
            <a:r>
              <a:t>高考科目与行业选择的现状分析</a:t>
            </a:r>
          </a:p>
        </p:txBody>
      </p:sp>
      <p:sp>
        <p:nvSpPr>
          <p:cNvPr id="4" name="Content Placeholder 3"/>
          <p:cNvSpPr>
            <a:spLocks noGrp="1"/>
          </p:cNvSpPr>
          <p:nvPr>
            <p:ph sz="half" idx="2"/>
          </p:nvPr>
        </p:nvSpPr>
        <p:spPr/>
        <p:txBody>
          <a:bodyPr/>
          <a:lstStyle/>
          <a:p>
            <a:r>
              <a:t>1.当前高考科目设置较为全面，涵盖了多个学科领域，为学生提供了多样化的选择。</a:t>
            </a:r>
          </a:p>
          <a:p>
            <a:r>
              <a:t>2.不同科目的难度和适应性因行业而异，需要根据不同行业的需求进行分析和评估。</a:t>
            </a:r>
          </a:p>
          <a:p>
            <a:r>
              <a:t>3.现状分析需要结合具体数据和案例，以客观、全面地评估高考科目与行业选择的相关性。</a:t>
            </a:r>
          </a:p>
          <a:p/>
        </p:txBody>
      </p:sp>
      <p:sp>
        <p:nvSpPr>
          <p:cNvPr id="5" name="Text Placeholder 4"/>
          <p:cNvSpPr>
            <a:spLocks noGrp="1"/>
          </p:cNvSpPr>
          <p:nvPr>
            <p:ph type="body" idx="3"/>
          </p:nvPr>
        </p:nvSpPr>
        <p:spPr/>
        <p:txBody>
          <a:bodyPr/>
          <a:lstStyle/>
          <a:p>
            <a:r>
              <a:t>高考科目与行业选择的未来趋势</a:t>
            </a:r>
          </a:p>
        </p:txBody>
      </p:sp>
      <p:sp>
        <p:nvSpPr>
          <p:cNvPr id="6" name="Content Placeholder 5"/>
          <p:cNvSpPr>
            <a:spLocks noGrp="1"/>
          </p:cNvSpPr>
          <p:nvPr>
            <p:ph sz="half" idx="4"/>
          </p:nvPr>
        </p:nvSpPr>
        <p:spPr/>
        <p:txBody>
          <a:bodyPr/>
          <a:lstStyle/>
          <a:p>
            <a:r>
              <a:t>1.随着科技和社会的发展，未来行业对于人才的需求将会更加多元化和专业化。</a:t>
            </a:r>
          </a:p>
          <a:p>
            <a:r>
              <a:t>2.高考科目设置需要与时俱进，增加新兴学科和交叉学科的内容，以适应未来行业的需求。</a:t>
            </a:r>
          </a:p>
          <a:p>
            <a:r>
              <a:t>3.未来趋势需要紧密结合时代背景和行业发展趋势，提前预测和规划，以更好地指导学生的高考科目选择和未来的职业发展。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行业人才需求与高考志愿填报</a:t>
            </a:r>
          </a:p>
        </p:txBody>
      </p:sp>
      <p:sp>
        <p:nvSpPr>
          <p:cNvPr id="3" name="Subtitle 2"/>
          <p:cNvSpPr>
            <a:spLocks noGrp="1"/>
          </p:cNvSpPr>
          <p:nvPr>
            <p:ph type="subTitle" idx="1"/>
          </p:nvPr>
        </p:nvSpPr>
        <p:spPr/>
        <p:txBody>
          <a:bodyPr/>
          <a:lstStyle/>
          <a:p>
            <a:r>
              <a:t>高考与行业选择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行业人才需求与高考志愿填报</a:t>
            </a:r>
          </a:p>
        </p:txBody>
      </p:sp>
      <p:sp>
        <p:nvSpPr>
          <p:cNvPr id="3" name="Text Placeholder 2"/>
          <p:cNvSpPr>
            <a:spLocks noGrp="1"/>
          </p:cNvSpPr>
          <p:nvPr>
            <p:ph type="body" idx="1"/>
          </p:nvPr>
        </p:nvSpPr>
        <p:spPr/>
        <p:txBody>
          <a:bodyPr/>
          <a:lstStyle/>
          <a:p>
            <a:r>
              <a:t>行业人才需求趋势</a:t>
            </a:r>
          </a:p>
        </p:txBody>
      </p:sp>
      <p:sp>
        <p:nvSpPr>
          <p:cNvPr id="4" name="Content Placeholder 3"/>
          <p:cNvSpPr>
            <a:spLocks noGrp="1"/>
          </p:cNvSpPr>
          <p:nvPr>
            <p:ph sz="half" idx="2"/>
          </p:nvPr>
        </p:nvSpPr>
        <p:spPr/>
        <p:txBody>
          <a:bodyPr/>
          <a:lstStyle/>
          <a:p>
            <a:r>
              <a:t>1.随着科技的发展和社会的变革，行业人才的需求也在不断变化。未来，新兴行业和领域将不断涌现，而传统行业的需求也可能会发生变化。</a:t>
            </a:r>
          </a:p>
          <a:p>
            <a:r>
              <a:t>2.根据相关数据和分析，未来几年，人工智能、大数据、云计算、物联网、生物技术等领域的人才需求将会增加。</a:t>
            </a:r>
          </a:p>
          <a:p>
            <a:r>
              <a:t>3.同时，随着环保、可持续发展等理念的普及，新能源、环保等领域的人才需求也会有所增加。</a:t>
            </a:r>
          </a:p>
          <a:p/>
        </p:txBody>
      </p:sp>
      <p:sp>
        <p:nvSpPr>
          <p:cNvPr id="5" name="Text Placeholder 4"/>
          <p:cNvSpPr>
            <a:spLocks noGrp="1"/>
          </p:cNvSpPr>
          <p:nvPr>
            <p:ph type="body" idx="3"/>
          </p:nvPr>
        </p:nvSpPr>
        <p:spPr/>
        <p:txBody>
          <a:bodyPr/>
          <a:lstStyle/>
          <a:p>
            <a:r>
              <a:t>高考志愿填报与行业选择</a:t>
            </a:r>
          </a:p>
        </p:txBody>
      </p:sp>
      <p:sp>
        <p:nvSpPr>
          <p:cNvPr id="6" name="Content Placeholder 5"/>
          <p:cNvSpPr>
            <a:spLocks noGrp="1"/>
          </p:cNvSpPr>
          <p:nvPr>
            <p:ph sz="half" idx="4"/>
          </p:nvPr>
        </p:nvSpPr>
        <p:spPr/>
        <p:txBody>
          <a:bodyPr/>
          <a:lstStyle/>
          <a:p>
            <a:r>
              <a:t>1.高考志愿填报时，考生应该根据自己的兴趣和职业规划，结合行业人才需求趋势，选择适合自己的专业和领域。</a:t>
            </a:r>
          </a:p>
          <a:p>
            <a:r>
              <a:t>2.在选择专业时，应该了解该专业的就业前景和行业发展趋势，避免盲目跟风和随意选择。</a:t>
            </a:r>
          </a:p>
          <a:p>
            <a:r>
              <a:t>3.同时，考生还应该注重培养自己的综合素质和技能，提高自己的竞争力和适应能力，为未来职业发展打下坚实的基础。</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https://d.book118.com/445223033333011102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高考与行业选择的重要性</vt:lpstr>
      <vt:lpstr> 高考与行业选择的重要性</vt:lpstr>
      <vt:lpstr> 高考与行业选择的重要性</vt:lpstr>
      <vt:lpstr> 高考与行业选择的重要性</vt:lpstr>
      <vt:lpstr> 行业发展趋势与前景分析</vt:lpstr>
      <vt:lpstr> 行业发展趋势与前景分析</vt:lpstr>
      <vt:lpstr> 行业发展趋势与前景分析</vt:lpstr>
      <vt:lpstr> 行业发展趋势与前景分析</vt:lpstr>
      <vt:lpstr> 高考科目与行业选择的相关性</vt:lpstr>
      <vt:lpstr> 高考科目与行业选择的相关性</vt:lpstr>
      <vt:lpstr> 高考科目与行业选择的相关性</vt:lpstr>
      <vt:lpstr> 行业人才需求与高考志愿填报</vt:lpstr>
      <vt:lpstr> 行业人才需求与高考志愿填报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2024-09-12T00:36:55.360</cp:lastPrinted>
  <dcterms:created xsi:type="dcterms:W3CDTF">2024-09-11T16:36:55Z</dcterms:created>
  <dcterms:modified xsi:type="dcterms:W3CDTF">2024-09-11T16:36:57Z</dcterms:modified>
</cp:coreProperties>
</file>