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6E18FC-AFDB-4570-BEF6-E34232E52C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B33322-8F98-4F02-ADD1-6ACAAE6BA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CB4CDB-C2E3-4C66-90EA-3AB3F4034D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BFCB70-56CD-4056-B3CD-E7B505765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9405D6-4323-457F-AA97-93A9715AFC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90E64E-9129-4895-B64E-094FBB7709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23050E-FCEE-4BE7-B932-C82178BE99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E8A055-C544-4F31-BFB3-D1BCD7BE7A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F158F6-C95B-4A2B-ADD3-E73DCEF320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D9181-2EBD-4386-8593-050F8A127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863EA-7C20-4E4C-BBBD-2B3470A0F8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223212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芯片射频多路径传输</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射频多路径传输简介
 芯片射频技术基础
 多路径传输原理与模型
 芯片射频多路径实例
 传输性能影响因素分析
 优化多路径传输技术
 实验结果与性能评估
 总结与未来工作展望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射频多路径传输简介</a:t>
            </a:r>
          </a:p>
        </p:txBody>
      </p:sp>
      <p:sp>
        <p:nvSpPr>
          <p:cNvPr id="3" name="Subtitle 2"/>
          <p:cNvSpPr>
            <a:spLocks noGrp="1"/>
          </p:cNvSpPr>
          <p:nvPr>
            <p:ph type="subTitle" idx="1"/>
          </p:nvPr>
        </p:nvSpPr>
        <p:spPr/>
        <p:txBody>
          <a:bodyPr/>
          <a:lstStyle/>
          <a:p>
            <a:r>
              <a:t>芯片射频多路径传输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射频多路径传输简介</a:t>
            </a:r>
          </a:p>
        </p:txBody>
      </p:sp>
      <p:sp>
        <p:nvSpPr>
          <p:cNvPr id="3" name="Text Placeholder 2"/>
          <p:cNvSpPr>
            <a:spLocks noGrp="1"/>
          </p:cNvSpPr>
          <p:nvPr>
            <p:ph type="body" idx="1"/>
          </p:nvPr>
        </p:nvSpPr>
        <p:spPr/>
        <p:txBody>
          <a:bodyPr/>
          <a:lstStyle/>
          <a:p>
            <a:r>
              <a:t>射频多路径传输定义</a:t>
            </a:r>
          </a:p>
        </p:txBody>
      </p:sp>
      <p:sp>
        <p:nvSpPr>
          <p:cNvPr id="4" name="Content Placeholder 3"/>
          <p:cNvSpPr>
            <a:spLocks noGrp="1"/>
          </p:cNvSpPr>
          <p:nvPr>
            <p:ph sz="half" idx="2"/>
          </p:nvPr>
        </p:nvSpPr>
        <p:spPr/>
        <p:txBody>
          <a:bodyPr/>
          <a:lstStyle/>
          <a:p>
            <a:r>
              <a:t>1.射频多路径传输是指无线电信号在传播过程中，由于遇到障碍物而产生的反射、折射和散射，导致信号通过多条路径到达接收机的现象。</a:t>
            </a:r>
          </a:p>
          <a:p>
            <a:r>
              <a:t>2.这种现象在无线通信中普遍存在，尤其在城市、山区等复杂环境中更为明显。</a:t>
            </a:r>
          </a:p>
          <a:p>
            <a:r>
              <a:t>3.射频多路径传输对通信系统的性能和稳定性产生重要影响，因此需要进行有效的控制和优化。</a:t>
            </a:r>
          </a:p>
          <a:p/>
        </p:txBody>
      </p:sp>
      <p:sp>
        <p:nvSpPr>
          <p:cNvPr id="5" name="Text Placeholder 4"/>
          <p:cNvSpPr>
            <a:spLocks noGrp="1"/>
          </p:cNvSpPr>
          <p:nvPr>
            <p:ph type="body" idx="3"/>
          </p:nvPr>
        </p:nvSpPr>
        <p:spPr/>
        <p:txBody>
          <a:bodyPr/>
          <a:lstStyle/>
          <a:p>
            <a:r>
              <a:t>射频多路径传输原理</a:t>
            </a:r>
          </a:p>
        </p:txBody>
      </p:sp>
      <p:sp>
        <p:nvSpPr>
          <p:cNvPr id="6" name="Content Placeholder 5"/>
          <p:cNvSpPr>
            <a:spLocks noGrp="1"/>
          </p:cNvSpPr>
          <p:nvPr>
            <p:ph sz="half" idx="4"/>
          </p:nvPr>
        </p:nvSpPr>
        <p:spPr/>
        <p:txBody>
          <a:bodyPr/>
          <a:lstStyle/>
          <a:p>
            <a:r>
              <a:t>1.射频信号在传播过程中遇到障碍物后，会产生反射、折射和散射，形成多个信号分量。</a:t>
            </a:r>
          </a:p>
          <a:p>
            <a:r>
              <a:t>2.这些信号分量具有不同的幅度、相位和到达时间，导致接收机接收到的信号是多个信号分量的叠加。</a:t>
            </a:r>
          </a:p>
          <a:p>
            <a:r>
              <a:t>3.射频多路径传输会导致信号幅度波动、相位偏移和时间扩散等问题，影响通信系统的性能。</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射频多路径传输简介</a:t>
            </a:r>
          </a:p>
        </p:txBody>
      </p:sp>
      <p:sp>
        <p:nvSpPr>
          <p:cNvPr id="3" name="Content Placeholder 2"/>
          <p:cNvSpPr>
            <a:spLocks noGrp="1"/>
          </p:cNvSpPr>
          <p:nvPr>
            <p:ph sz="half" idx="2"/>
          </p:nvPr>
        </p:nvSpPr>
        <p:spPr/>
        <p:txBody>
          <a:bodyPr/>
          <a:lstStyle/>
          <a:p>
            <a:r>
              <a:t>1.障碍物的形状、大小和材质对射频多路径传输产生重要影响。</a:t>
            </a:r>
          </a:p>
          <a:p>
            <a:r>
              <a:t>2.环境的复杂度和动态变化也会影响射频多路径传输的特性。</a:t>
            </a:r>
          </a:p>
          <a:p>
            <a:r>
              <a:t>3.接收机的性能和参数设置也会影响对射频多路径传输的处理效果。</a:t>
            </a:r>
          </a:p>
          <a:p/>
        </p:txBody>
      </p:sp>
      <p:sp>
        <p:nvSpPr>
          <p:cNvPr id="4" name="Text Placeholder 3"/>
          <p:cNvSpPr>
            <a:spLocks noGrp="1"/>
          </p:cNvSpPr>
          <p:nvPr>
            <p:ph type="body" idx="3"/>
          </p:nvPr>
        </p:nvSpPr>
        <p:spPr/>
        <p:txBody>
          <a:bodyPr/>
          <a:lstStyle/>
          <a:p>
            <a:r>
              <a:t>射频多路径传输的模型与仿真</a:t>
            </a:r>
          </a:p>
        </p:txBody>
      </p:sp>
      <p:sp>
        <p:nvSpPr>
          <p:cNvPr id="5" name="Content Placeholder 4"/>
          <p:cNvSpPr>
            <a:spLocks noGrp="1"/>
          </p:cNvSpPr>
          <p:nvPr>
            <p:ph sz="half" idx="4"/>
          </p:nvPr>
        </p:nvSpPr>
        <p:spPr/>
        <p:txBody>
          <a:bodyPr/>
          <a:lstStyle/>
          <a:p>
            <a:r>
              <a:t>1.为了研究射频多路径传输的特性，需要建立相应的模型和进行仿真实验。</a:t>
            </a:r>
          </a:p>
          <a:p>
            <a:r>
              <a:t>2.常见的射频多路径传输模型包括射线追踪模型、统计模型和确定性模型等。</a:t>
            </a:r>
          </a:p>
          <a:p>
            <a:r>
              <a:t>3.通过仿真实验可以模拟不同场景下的射频多路径传输特性，为优化通信系统提供依据。</a:t>
            </a:r>
          </a:p>
          <a:p/>
        </p:txBody>
      </p:sp>
      <p:sp>
        <p:nvSpPr>
          <p:cNvPr id="6" name="Text Placeholder 5"/>
          <p:cNvSpPr>
            <a:spLocks noGrp="1"/>
          </p:cNvSpPr>
          <p:nvPr>
            <p:ph type="body" idx="1"/>
          </p:nvPr>
        </p:nvSpPr>
        <p:spPr/>
        <p:txBody>
          <a:bodyPr/>
          <a:lstStyle/>
          <a:p>
            <a:r>
              <a:t>射频多路径传输的影响因素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射频多路径传输简介</a:t>
            </a:r>
          </a:p>
        </p:txBody>
      </p:sp>
      <p:sp>
        <p:nvSpPr>
          <p:cNvPr id="3" name="Text Placeholder 2"/>
          <p:cNvSpPr>
            <a:spLocks noGrp="1"/>
          </p:cNvSpPr>
          <p:nvPr>
            <p:ph type="body" idx="1"/>
          </p:nvPr>
        </p:nvSpPr>
        <p:spPr/>
        <p:txBody>
          <a:bodyPr/>
          <a:lstStyle/>
          <a:p>
            <a:r>
              <a:t>射频多路径传输的优化与控制技术</a:t>
            </a:r>
          </a:p>
        </p:txBody>
      </p:sp>
      <p:sp>
        <p:nvSpPr>
          <p:cNvPr id="4" name="Content Placeholder 3"/>
          <p:cNvSpPr>
            <a:spLocks noGrp="1"/>
          </p:cNvSpPr>
          <p:nvPr>
            <p:ph sz="half" idx="2"/>
          </p:nvPr>
        </p:nvSpPr>
        <p:spPr/>
        <p:txBody>
          <a:bodyPr/>
          <a:lstStyle/>
          <a:p>
            <a:r>
              <a:t>1.针对射频多路径传输带来的问题，需要采取相应的优化与控制技术。</a:t>
            </a:r>
          </a:p>
          <a:p>
            <a:r>
              <a:t>2.常见的优化与控制技术包括分集技术、自适应均衡技术、智能天线技术等。</a:t>
            </a:r>
          </a:p>
          <a:p>
            <a:r>
              <a:t>3.这些技术可以有效地改善射频多路径传输对通信系统性能的影响，提高通信质量和稳定性。</a:t>
            </a:r>
          </a:p>
          <a:p/>
        </p:txBody>
      </p:sp>
      <p:sp>
        <p:nvSpPr>
          <p:cNvPr id="5" name="Text Placeholder 4"/>
          <p:cNvSpPr>
            <a:spLocks noGrp="1"/>
          </p:cNvSpPr>
          <p:nvPr>
            <p:ph type="body" idx="3"/>
          </p:nvPr>
        </p:nvSpPr>
        <p:spPr/>
        <p:txBody>
          <a:bodyPr/>
          <a:lstStyle/>
          <a:p>
            <a:r>
              <a:t>射频多路径传输的研究趋势与前沿技术</a:t>
            </a:r>
          </a:p>
        </p:txBody>
      </p:sp>
      <p:sp>
        <p:nvSpPr>
          <p:cNvPr id="6" name="Content Placeholder 5"/>
          <p:cNvSpPr>
            <a:spLocks noGrp="1"/>
          </p:cNvSpPr>
          <p:nvPr>
            <p:ph sz="half" idx="4"/>
          </p:nvPr>
        </p:nvSpPr>
        <p:spPr/>
        <p:txBody>
          <a:bodyPr/>
          <a:lstStyle/>
          <a:p>
            <a:r>
              <a:t>1.随着无线通信技术的不断发展，射频多路径传输的研究也在不断深入。</a:t>
            </a:r>
          </a:p>
          <a:p>
            <a:r>
              <a:t>2.目前的研究趋势包括利用人工智能和机器学习等技术来优化射频多路径传输的处理效果。</a:t>
            </a:r>
          </a:p>
          <a:p>
            <a:r>
              <a:t>3.前沿技术包括太赫兹通信、量子通信等新型通信技术，这些技术的应用将进一步推动射频多路径传输研究的发展。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芯片射频技术基础</a:t>
            </a:r>
          </a:p>
        </p:txBody>
      </p:sp>
      <p:sp>
        <p:nvSpPr>
          <p:cNvPr id="3" name="Subtitle 2"/>
          <p:cNvSpPr>
            <a:spLocks noGrp="1"/>
          </p:cNvSpPr>
          <p:nvPr>
            <p:ph type="subTitle" idx="1"/>
          </p:nvPr>
        </p:nvSpPr>
        <p:spPr/>
        <p:txBody>
          <a:bodyPr/>
          <a:lstStyle/>
          <a:p>
            <a:r>
              <a:t>芯片射频多路径传输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芯片射频技术基础</a:t>
            </a:r>
          </a:p>
        </p:txBody>
      </p:sp>
      <p:sp>
        <p:nvSpPr>
          <p:cNvPr id="3" name="Text Placeholder 2"/>
          <p:cNvSpPr>
            <a:spLocks noGrp="1"/>
          </p:cNvSpPr>
          <p:nvPr>
            <p:ph type="body" idx="1"/>
          </p:nvPr>
        </p:nvSpPr>
        <p:spPr/>
        <p:txBody>
          <a:bodyPr/>
          <a:lstStyle/>
          <a:p>
            <a:r>
              <a:t>芯片射频技术概述</a:t>
            </a:r>
          </a:p>
        </p:txBody>
      </p:sp>
      <p:sp>
        <p:nvSpPr>
          <p:cNvPr id="4" name="Content Placeholder 3"/>
          <p:cNvSpPr>
            <a:spLocks noGrp="1"/>
          </p:cNvSpPr>
          <p:nvPr>
            <p:ph sz="half" idx="2"/>
          </p:nvPr>
        </p:nvSpPr>
        <p:spPr/>
        <p:txBody>
          <a:bodyPr/>
          <a:lstStyle/>
          <a:p>
            <a:r>
              <a:t>1.芯片射频技术是一种用于实现无线通信的关键技术，它将电信号转换为射频信号，并通过天线发射和接收。</a:t>
            </a:r>
          </a:p>
          <a:p>
            <a:r>
              <a:t>2.芯片射频技术包括多个组件，如功率放大器、低噪声放大器、混频器、滤波器等，这些组件协同工作以实现高效的数据传输。</a:t>
            </a:r>
          </a:p>
          <a:p>
            <a:r>
              <a:t>3.随着移动通信技术的不断发展，芯片射频技术也在不断演进，不断提高频谱利用率和传输速率。</a:t>
            </a:r>
          </a:p>
          <a:p/>
        </p:txBody>
      </p:sp>
      <p:sp>
        <p:nvSpPr>
          <p:cNvPr id="5" name="Text Placeholder 4"/>
          <p:cNvSpPr>
            <a:spLocks noGrp="1"/>
          </p:cNvSpPr>
          <p:nvPr>
            <p:ph type="body" idx="3"/>
          </p:nvPr>
        </p:nvSpPr>
        <p:spPr/>
        <p:txBody>
          <a:bodyPr/>
          <a:lstStyle/>
          <a:p>
            <a:r>
              <a:t>芯片射频电路设计</a:t>
            </a:r>
          </a:p>
        </p:txBody>
      </p:sp>
      <p:sp>
        <p:nvSpPr>
          <p:cNvPr id="6" name="Content Placeholder 5"/>
          <p:cNvSpPr>
            <a:spLocks noGrp="1"/>
          </p:cNvSpPr>
          <p:nvPr>
            <p:ph sz="half" idx="4"/>
          </p:nvPr>
        </p:nvSpPr>
        <p:spPr/>
        <p:txBody>
          <a:bodyPr/>
          <a:lstStyle/>
          <a:p>
            <a:r>
              <a:t>1.芯片射频电路设计需要考虑信号完整性、噪声、干扰等多个因素，以确保电路的性能和稳定性。</a:t>
            </a:r>
          </a:p>
          <a:p>
            <a:r>
              <a:t>2.常用的射频电路拓扑结构包括共射、共基、共集等，不同的结构有各自的优缺点和应用场景。</a:t>
            </a:r>
          </a:p>
          <a:p>
            <a:r>
              <a:t>3.借助先进的仿真工具和设计方法，可以优化射频电路的性能，提高芯片的集成度和可靠性。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芯片射频技术基础</a:t>
            </a:r>
          </a:p>
        </p:txBody>
      </p:sp>
      <p:sp>
        <p:nvSpPr>
          <p:cNvPr id="3" name="Text Placeholder 2"/>
          <p:cNvSpPr>
            <a:spLocks noGrp="1"/>
          </p:cNvSpPr>
          <p:nvPr>
            <p:ph type="body" idx="1"/>
          </p:nvPr>
        </p:nvSpPr>
        <p:spPr/>
        <p:txBody>
          <a:bodyPr/>
          <a:lstStyle/>
          <a:p>
            <a:r>
              <a:t>芯片射频材料与工艺</a:t>
            </a:r>
          </a:p>
        </p:txBody>
      </p:sp>
      <p:sp>
        <p:nvSpPr>
          <p:cNvPr id="4" name="Content Placeholder 3"/>
          <p:cNvSpPr>
            <a:spLocks noGrp="1"/>
          </p:cNvSpPr>
          <p:nvPr>
            <p:ph sz="half" idx="2"/>
          </p:nvPr>
        </p:nvSpPr>
        <p:spPr/>
        <p:txBody>
          <a:bodyPr/>
          <a:lstStyle/>
          <a:p>
            <a:r>
              <a:t>1.芯片射频材料需要具备低损耗、高热稳定性、良好的电磁特性等性质，以确保射频信号的传输质量。</a:t>
            </a:r>
          </a:p>
          <a:p>
            <a:r>
              <a:t>2.常用的射频材料包括硅、砷化镓、氮化镓等，不同的材料适用于不同的应用场景。</a:t>
            </a:r>
          </a:p>
          <a:p>
            <a:r>
              <a:t>3.随着工艺技术的不断进步，芯片射频电路的集成度和性能不断提高，推动了无线通信技术的发展。</a:t>
            </a:r>
          </a:p>
          <a:p/>
        </p:txBody>
      </p:sp>
      <p:sp>
        <p:nvSpPr>
          <p:cNvPr id="5" name="Text Placeholder 4"/>
          <p:cNvSpPr>
            <a:spLocks noGrp="1"/>
          </p:cNvSpPr>
          <p:nvPr>
            <p:ph type="body" idx="3"/>
          </p:nvPr>
        </p:nvSpPr>
        <p:spPr/>
        <p:txBody>
          <a:bodyPr/>
          <a:lstStyle/>
          <a:p>
            <a:r>
              <a:t>芯片射频测试与调试</a:t>
            </a:r>
          </a:p>
        </p:txBody>
      </p:sp>
      <p:sp>
        <p:nvSpPr>
          <p:cNvPr id="6" name="Content Placeholder 5"/>
          <p:cNvSpPr>
            <a:spLocks noGrp="1"/>
          </p:cNvSpPr>
          <p:nvPr>
            <p:ph sz="half" idx="4"/>
          </p:nvPr>
        </p:nvSpPr>
        <p:spPr/>
        <p:txBody>
          <a:bodyPr/>
          <a:lstStyle/>
          <a:p>
            <a:r>
              <a:t>1.芯片射频测试需要确保电路的性能和功能符合设计要求，常用的测试方法包括频谱分析、网络分析等。</a:t>
            </a:r>
          </a:p>
          <a:p>
            <a:r>
              <a:t>2.调试是优化芯片射频电路性能的重要环节，可以通过调整电路参数、优化布线等方式来提高性能。</a:t>
            </a:r>
          </a:p>
          <a:p>
            <a:r>
              <a:t>3.自动化测试和调试技术可以提高生产效率和测试准确性，降低生产成本。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多路径传输原理与模型</a:t>
            </a:r>
          </a:p>
        </p:txBody>
      </p:sp>
      <p:sp>
        <p:nvSpPr>
          <p:cNvPr id="3" name="Subtitle 2"/>
          <p:cNvSpPr>
            <a:spLocks noGrp="1"/>
          </p:cNvSpPr>
          <p:nvPr>
            <p:ph type="subTitle" idx="1"/>
          </p:nvPr>
        </p:nvSpPr>
        <p:spPr/>
        <p:txBody>
          <a:bodyPr/>
          <a:lstStyle/>
          <a:p>
            <a:r>
              <a:t>芯片射频多路径传输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多路径传输原理与模型</a:t>
            </a:r>
          </a:p>
        </p:txBody>
      </p:sp>
      <p:sp>
        <p:nvSpPr>
          <p:cNvPr id="3" name="Text Placeholder 2"/>
          <p:cNvSpPr>
            <a:spLocks noGrp="1"/>
          </p:cNvSpPr>
          <p:nvPr>
            <p:ph type="body" idx="1"/>
          </p:nvPr>
        </p:nvSpPr>
        <p:spPr/>
        <p:txBody>
          <a:bodyPr/>
          <a:lstStyle/>
          <a:p>
            <a:r>
              <a:t>多路径传输原理</a:t>
            </a:r>
          </a:p>
        </p:txBody>
      </p:sp>
      <p:sp>
        <p:nvSpPr>
          <p:cNvPr id="4" name="Content Placeholder 3"/>
          <p:cNvSpPr>
            <a:spLocks noGrp="1"/>
          </p:cNvSpPr>
          <p:nvPr>
            <p:ph sz="half" idx="2"/>
          </p:nvPr>
        </p:nvSpPr>
        <p:spPr/>
        <p:txBody>
          <a:bodyPr/>
          <a:lstStyle/>
          <a:p>
            <a:r>
              <a:t>1.多路径传输是指信号在传输过程中，通过多条不同的路径到达接收端，这些路径可能是由于环境反射、散射等原因产生的。</a:t>
            </a:r>
          </a:p>
          <a:p>
            <a:r>
              <a:t>2.多路径传输会导致信号叠加和相互干扰，使得接收端收到的信号质量下降，甚至出现误码、丢包等问题。</a:t>
            </a:r>
          </a:p>
          <a:p>
            <a:r>
              <a:t>3.为了解决多路径传输带来的问题，需要采取一些措施，如分集技术、MIMO技术、OFDM技术等。</a:t>
            </a:r>
          </a:p>
          <a:p/>
        </p:txBody>
      </p:sp>
      <p:sp>
        <p:nvSpPr>
          <p:cNvPr id="5" name="Text Placeholder 4"/>
          <p:cNvSpPr>
            <a:spLocks noGrp="1"/>
          </p:cNvSpPr>
          <p:nvPr>
            <p:ph type="body" idx="3"/>
          </p:nvPr>
        </p:nvSpPr>
        <p:spPr/>
        <p:txBody>
          <a:bodyPr/>
          <a:lstStyle/>
          <a:p>
            <a:r>
              <a:t>多路径传输模型</a:t>
            </a:r>
          </a:p>
        </p:txBody>
      </p:sp>
      <p:sp>
        <p:nvSpPr>
          <p:cNvPr id="6" name="Content Placeholder 5"/>
          <p:cNvSpPr>
            <a:spLocks noGrp="1"/>
          </p:cNvSpPr>
          <p:nvPr>
            <p:ph sz="half" idx="4"/>
          </p:nvPr>
        </p:nvSpPr>
        <p:spPr/>
        <p:txBody>
          <a:bodyPr/>
          <a:lstStyle/>
          <a:p>
            <a:r>
              <a:t>1.多路径传输模型是用来描述多路径传输过程中信号传播和干扰情况的工具。</a:t>
            </a:r>
          </a:p>
          <a:p>
            <a:r>
              <a:t>2.常见的多路径传输模型包括Rayleigh模型、Rician模型等，这些模型可以用来模拟不同的多路径传输场景。</a:t>
            </a:r>
          </a:p>
          <a:p>
            <a:r>
              <a:t>3.在建模多路径传输时，需要考虑信号幅度、相位、时间延迟等因素的影响，以及接收端的运动状态和环境变化等因素。</a:t>
            </a:r>
          </a:p>
          <a:p>
            <a:r>
              <a:t>以上内容仅供参考，具体内容需要根据实际情况进行调整和补充。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芯片射频多路径实例</a:t>
            </a:r>
          </a:p>
        </p:txBody>
      </p:sp>
      <p:sp>
        <p:nvSpPr>
          <p:cNvPr id="3" name="Subtitle 2"/>
          <p:cNvSpPr>
            <a:spLocks noGrp="1"/>
          </p:cNvSpPr>
          <p:nvPr>
            <p:ph type="subTitle" idx="1"/>
          </p:nvPr>
        </p:nvSpPr>
        <p:spPr/>
        <p:txBody>
          <a:bodyPr/>
          <a:lstStyle/>
          <a:p>
            <a:r>
              <a:t>芯片射频多路径传输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芯片射频多路径实例</a:t>
            </a:r>
          </a:p>
        </p:txBody>
      </p:sp>
      <p:sp>
        <p:nvSpPr>
          <p:cNvPr id="3" name="Text Placeholder 2"/>
          <p:cNvSpPr>
            <a:spLocks noGrp="1"/>
          </p:cNvSpPr>
          <p:nvPr>
            <p:ph type="body" idx="1"/>
          </p:nvPr>
        </p:nvSpPr>
        <p:spPr/>
        <p:txBody>
          <a:bodyPr/>
          <a:lstStyle/>
          <a:p>
            <a:r>
              <a:t>芯片射频多路径实例概述</a:t>
            </a:r>
          </a:p>
        </p:txBody>
      </p:sp>
      <p:sp>
        <p:nvSpPr>
          <p:cNvPr id="4" name="Content Placeholder 3"/>
          <p:cNvSpPr>
            <a:spLocks noGrp="1"/>
          </p:cNvSpPr>
          <p:nvPr>
            <p:ph sz="half" idx="2"/>
          </p:nvPr>
        </p:nvSpPr>
        <p:spPr/>
        <p:txBody>
          <a:bodyPr/>
          <a:lstStyle/>
          <a:p>
            <a:r>
              <a:t>1.芯片射频多路径实例是指在芯片通信过程中，信号通过多条路径到达接收端的现象。这些路径可能是由于环境反射、散射等因素造成的。</a:t>
            </a:r>
          </a:p>
          <a:p>
            <a:r>
              <a:t>2.芯片射频多路径实例对通信系统的性能有重要影响，可能导致信号衰减、干扰和误码等问题。</a:t>
            </a:r>
          </a:p>
          <a:p>
            <a:r>
              <a:t>3.为了解决这些问题，需要研究和了解芯片射频多路径实例的产生机理和影响因素。</a:t>
            </a:r>
          </a:p>
          <a:p/>
        </p:txBody>
      </p:sp>
      <p:sp>
        <p:nvSpPr>
          <p:cNvPr id="5" name="Text Placeholder 4"/>
          <p:cNvSpPr>
            <a:spLocks noGrp="1"/>
          </p:cNvSpPr>
          <p:nvPr>
            <p:ph type="body" idx="3"/>
          </p:nvPr>
        </p:nvSpPr>
        <p:spPr/>
        <p:txBody>
          <a:bodyPr/>
          <a:lstStyle/>
          <a:p>
            <a:r>
              <a:t>芯片射频多路径实例的产生机理</a:t>
            </a:r>
          </a:p>
        </p:txBody>
      </p:sp>
      <p:sp>
        <p:nvSpPr>
          <p:cNvPr id="6" name="Content Placeholder 5"/>
          <p:cNvSpPr>
            <a:spLocks noGrp="1"/>
          </p:cNvSpPr>
          <p:nvPr>
            <p:ph sz="half" idx="4"/>
          </p:nvPr>
        </p:nvSpPr>
        <p:spPr/>
        <p:txBody>
          <a:bodyPr/>
          <a:lstStyle/>
          <a:p>
            <a:r>
              <a:t>1.芯片射频多路径实例产生的主要原因是由于无线电信号在传播过程中遇到障碍物导致反射和散射。</a:t>
            </a:r>
          </a:p>
          <a:p>
            <a:r>
              <a:t>2.在芯片通信中，由于芯片和天线之间的距离很短，信号可能经过多次反射和散射，形成多条路径。</a:t>
            </a:r>
          </a:p>
          <a:p>
            <a:r>
              <a:t>3.这些路径的长度和衰减不同，导致接收到的信号幅度和相位存在差异，进而影响通信性能。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芯片射频多路径实例</a:t>
            </a:r>
          </a:p>
        </p:txBody>
      </p:sp>
      <p:sp>
        <p:nvSpPr>
          <p:cNvPr id="3" name="Text Placeholder 2"/>
          <p:cNvSpPr>
            <a:spLocks noGrp="1"/>
          </p:cNvSpPr>
          <p:nvPr>
            <p:ph type="body" idx="1"/>
          </p:nvPr>
        </p:nvSpPr>
        <p:spPr/>
        <p:txBody>
          <a:bodyPr/>
          <a:lstStyle/>
          <a:p>
            <a:r>
              <a:t>芯片射频多路径实例的影响因素</a:t>
            </a:r>
          </a:p>
        </p:txBody>
      </p:sp>
      <p:sp>
        <p:nvSpPr>
          <p:cNvPr id="4" name="Content Placeholder 3"/>
          <p:cNvSpPr>
            <a:spLocks noGrp="1"/>
          </p:cNvSpPr>
          <p:nvPr>
            <p:ph sz="half" idx="2"/>
          </p:nvPr>
        </p:nvSpPr>
        <p:spPr/>
        <p:txBody>
          <a:bodyPr/>
          <a:lstStyle/>
          <a:p>
            <a:r>
              <a:t>1.芯片射频多路径实例受到多种因素的影响，包括芯片和天线的设计、工作频率、通信环境等等。</a:t>
            </a:r>
          </a:p>
          <a:p>
            <a:r>
              <a:t>2.芯片和天线的设计会影响信号的发射和接收效果，进而影响多路径实例的产生。</a:t>
            </a:r>
          </a:p>
          <a:p>
            <a:r>
              <a:t>3.工作频率越高，信号波长越短，越容易受到多路径的影响。</a:t>
            </a:r>
          </a:p>
          <a:p/>
        </p:txBody>
      </p:sp>
      <p:sp>
        <p:nvSpPr>
          <p:cNvPr id="5" name="Text Placeholder 4"/>
          <p:cNvSpPr>
            <a:spLocks noGrp="1"/>
          </p:cNvSpPr>
          <p:nvPr>
            <p:ph type="body" idx="3"/>
          </p:nvPr>
        </p:nvSpPr>
        <p:spPr/>
        <p:txBody>
          <a:bodyPr/>
          <a:lstStyle/>
          <a:p>
            <a:r>
              <a:t>芯片射频多路径实例的测量方法</a:t>
            </a:r>
          </a:p>
        </p:txBody>
      </p:sp>
      <p:sp>
        <p:nvSpPr>
          <p:cNvPr id="6" name="Content Placeholder 5"/>
          <p:cNvSpPr>
            <a:spLocks noGrp="1"/>
          </p:cNvSpPr>
          <p:nvPr>
            <p:ph sz="half" idx="4"/>
          </p:nvPr>
        </p:nvSpPr>
        <p:spPr/>
        <p:txBody>
          <a:bodyPr/>
          <a:lstStyle/>
          <a:p>
            <a:r>
              <a:t>1.测量芯片射频多路径实例可以采用实验室测试和实地测试两种方法。</a:t>
            </a:r>
          </a:p>
          <a:p>
            <a:r>
              <a:t>2.实验室测试可以模拟不同的通信环境，对芯片进行精确的测量和分析。</a:t>
            </a:r>
          </a:p>
          <a:p>
            <a:r>
              <a:t>3.实地测试可以更真实地反映实际应用场景下的芯片射频多路径实例情况。</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芯片射频多路径实例</a:t>
            </a:r>
          </a:p>
        </p:txBody>
      </p:sp>
      <p:sp>
        <p:nvSpPr>
          <p:cNvPr id="3" name="Content Placeholder 2"/>
          <p:cNvSpPr>
            <a:spLocks noGrp="1"/>
          </p:cNvSpPr>
          <p:nvPr>
            <p:ph sz="half" idx="2"/>
          </p:nvPr>
        </p:nvSpPr>
        <p:spPr/>
        <p:txBody>
          <a:bodyPr/>
          <a:lstStyle/>
          <a:p>
            <a:r>
              <a:t>1.可以通过优化芯片和天线的设计、采用抗多径技术、增加天线数量和多样性等方法来解决芯片射频多路径实例问题。</a:t>
            </a:r>
          </a:p>
          <a:p>
            <a:r>
              <a:t>2.抗多径技术包括时间分集、频率分集、空间分集等多种技术，可以有效减轻多径对通信性能的影响。</a:t>
            </a:r>
          </a:p>
          <a:p>
            <a:r>
              <a:t>3.增加天线数量和多样性可以提高信号的接收效果，减少多径干扰。</a:t>
            </a:r>
          </a:p>
          <a:p/>
        </p:txBody>
      </p:sp>
      <p:sp>
        <p:nvSpPr>
          <p:cNvPr id="4" name="Text Placeholder 3"/>
          <p:cNvSpPr>
            <a:spLocks noGrp="1"/>
          </p:cNvSpPr>
          <p:nvPr>
            <p:ph type="body" idx="3"/>
          </p:nvPr>
        </p:nvSpPr>
        <p:spPr/>
        <p:txBody>
          <a:bodyPr/>
          <a:lstStyle/>
          <a:p>
            <a:r>
              <a:t>芯片射频多路径实例的研究趋势</a:t>
            </a:r>
          </a:p>
        </p:txBody>
      </p:sp>
      <p:sp>
        <p:nvSpPr>
          <p:cNvPr id="5" name="Content Placeholder 4"/>
          <p:cNvSpPr>
            <a:spLocks noGrp="1"/>
          </p:cNvSpPr>
          <p:nvPr>
            <p:ph sz="half" idx="4"/>
          </p:nvPr>
        </p:nvSpPr>
        <p:spPr/>
        <p:txBody>
          <a:bodyPr/>
          <a:lstStyle/>
          <a:p>
            <a:r>
              <a:t>1.随着5G、6G等新一代通信技术的发展，芯片射频多路径实例问题将更加突出，需要进一步研究和解决。</a:t>
            </a:r>
          </a:p>
          <a:p>
            <a:r>
              <a:t>2.未来研究可以关注新型天线设计、智能信号处理技术、太赫兹通信技术等领域的发展，以提高芯片通信的性能和稳定性。</a:t>
            </a:r>
          </a:p>
        </p:txBody>
      </p:sp>
      <p:sp>
        <p:nvSpPr>
          <p:cNvPr id="6" name="Text Placeholder 5"/>
          <p:cNvSpPr>
            <a:spLocks noGrp="1"/>
          </p:cNvSpPr>
          <p:nvPr>
            <p:ph type="body" idx="1"/>
          </p:nvPr>
        </p:nvSpPr>
        <p:spPr/>
        <p:txBody>
          <a:bodyPr/>
          <a:lstStyle/>
          <a:p>
            <a:r>
              <a:t>芯片射频多路径实例的解决方法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传输性能影响因素分析</a:t>
            </a:r>
          </a:p>
        </p:txBody>
      </p:sp>
      <p:sp>
        <p:nvSpPr>
          <p:cNvPr id="3" name="Subtitle 2"/>
          <p:cNvSpPr>
            <a:spLocks noGrp="1"/>
          </p:cNvSpPr>
          <p:nvPr>
            <p:ph type="subTitle" idx="1"/>
          </p:nvPr>
        </p:nvSpPr>
        <p:spPr/>
        <p:txBody>
          <a:bodyPr/>
          <a:lstStyle/>
          <a:p>
            <a:r>
              <a:t>芯片射频多路径传输</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https://d.book118.com/445223212021011100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射频多路径传输简介</vt:lpstr>
      <vt:lpstr> 射频多路径传输简介</vt:lpstr>
      <vt:lpstr> 射频多路径传输简介</vt:lpstr>
      <vt:lpstr> 射频多路径传输简介</vt:lpstr>
      <vt:lpstr> 芯片射频技术基础</vt:lpstr>
      <vt:lpstr> 芯片射频技术基础</vt:lpstr>
      <vt:lpstr> 芯片射频技术基础</vt:lpstr>
      <vt:lpstr> 多路径传输原理与模型</vt:lpstr>
      <vt:lpstr> 多路径传输原理与模型</vt:lpstr>
      <vt:lpstr> 芯片射频多路径实例</vt:lpstr>
      <vt:lpstr> 芯片射频多路径实例</vt:lpstr>
      <vt:lpstr> 芯片射频多路径实例</vt:lpstr>
      <vt:lpstr> 芯片射频多路径实例</vt:lpstr>
      <vt:lpstr> 传输性能影响因素分析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2024-09-07T19:42:03.585</cp:lastPrinted>
  <dcterms:created xsi:type="dcterms:W3CDTF">2024-09-07T11:42:03Z</dcterms:created>
  <dcterms:modified xsi:type="dcterms:W3CDTF">2024-09-07T11:42:05Z</dcterms:modified>
</cp:coreProperties>
</file>