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DFFFD-1CAD-40A2-91A7-683D36BA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559B8-D738-4D42-986C-15BAB5A5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83CF2-4478-4D21-B7B8-7C1606B4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9CB86-6593-4FDB-A1D8-D0825483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9ABA6-5C4A-4E24-AADF-9AD611FFD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8CDB6-0B85-44C2-9E45-BA031BD8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01725-BDD7-4012-86A6-3366FDF28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B3D5F-4736-40F2-98B2-201482C8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ACB63-B79B-4AC6-91E8-E7CC3117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60D70-4544-410F-97C1-659D2F56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A3E00-65F2-45B9-A00A-49B925A9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2423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小儿中耳炎的预防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了解小儿中耳炎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预防小儿中耳炎的重要性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儿童保健与预防教育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社区和医疗保健机构的角色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了解小儿中耳炎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30" r="19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小儿中耳炎是指发生于儿童时期的中耳炎症，通常由感染引起。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小儿中耳炎主要分为急性中耳炎和慢性中耳炎，前者发病急，后者病程较长且反复发作。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感染、免疫系统异常、耳部结构异常等都可能导致小儿中耳炎。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发热、头痛、呕吐、腹泻、食欲不振、耳痛、耳鸣、听力下降等。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医生会根据症状、体格检查和相关实验室检查（如血液检查和耳部影像学检查）进行诊断。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治疗小儿中耳炎的方法包括抗生素治疗、止痛药、滴耳液等，严重病例可能需要手术治疗。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预防小儿中耳炎的重要性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降低感染风险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通过预防措施，可以有效降低小儿中耳炎的感染风险，保护宝宝的听力健康。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减轻症状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早期采取预防措施可以减少中耳炎的发生，从而减轻疾病症状，减少宝宝的痛苦。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防止并发症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中耳炎如不及时治疗，可能引发其他严重并发症，如脑膜炎、听力损失等，预防小儿中耳炎有助于降低这些风险。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预防的益处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保持耳部清洁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定期清洁宝宝的耳朵，避免耳内分泌物堆积，防止细菌滋生。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避免感冒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感冒时病毒和细菌容易侵犯中耳，导致感染，家长应注意给宝宝保暖，预防感冒。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避免长时间佩戴耳机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宝宝长时间佩戴耳机听音乐或故事，可能对听力造成损害，应合理控制时间。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家长应密切关注宝宝是否有中耳炎的症状，如发热、哭闹、抓挠耳朵等，如有异常应及时就医。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08" r="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如有家族史或其他高危因素，家长应定期带宝宝进行听力检查，遵循医生建议进行预防和干预。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通过合理饮食、适量运动等方式增强宝宝的免疫力，降低感染风险。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https://d.book118.com/445224233102011104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2024-09-13T23:20:06.959</cp:lastPrinted>
  <dcterms:created xsi:type="dcterms:W3CDTF">2024-09-13T15:20:06Z</dcterms:created>
  <dcterms:modified xsi:type="dcterms:W3CDTF">2024-09-13T15:20:09Z</dcterms:modified>
</cp:coreProperties>
</file>