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1FB656-228A-4354-B952-64B543677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DE59D-5F45-4258-8915-3618B243F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F5ADA3-35DA-48D6-8C6D-F94822B59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5CE333-78B4-4D48-9593-0D543DF29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4DF8D9-C279-4FD5-8F34-BBCFB9F0AD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36FD2E-02C4-415E-9B79-4BB7BC9103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AECCE8-D275-4121-BC96-CA6EB20FE9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FC39D-07E1-4570-8D74-867599A2D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30E355-7EF0-423D-BFB7-1CBBBF203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63F99-3057-40DF-8064-B2BF04A42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2E0ED-EB9E-408F-A2BE-AC3B0D10C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22431020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多变的天气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天气基础知识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天气现象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气候变化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天气预报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天气与人类生活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天气基础知识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天气是指一定区域内在一定时间内所发生的云、风、温度、降水、日照等大气状况的总和。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根据不同的气象要素和天气现象，可以将天气分为晴天、阴天、雨天、雪天、雾天等类型。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天气的定义和分类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大气环流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包括各种气压带、风带和季风等，对全球和地区天气变化有重要影响。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地理因素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地形、地貌、海陆分布等地理环境因素也会影响天气变化。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气候类型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不同气候类型区的天气特征和变化规律也有所不同。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影响天气的因素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天气系统的形成和演变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形成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天气系统的形成是由于各种气象要素的相互作用和能量转换，如气团分析、气流分析、热力学分析等。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演变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天气系统的演变涉及到气象学的多个领域，如气象学、气候学、数值预报等，需要借助先进的观测设备和数值模拟技术进行研究和预测。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天气现象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霜是地面或植物表面的水蒸气在低温下凝结形成的冰晶。霜通常在早晨出现，尤其是在秋、冬季的早晨。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雨是常见的降水现象，通常由云中的水滴或冰晶降落到地面形成。根据不同的形成条件，雨可以分为锋面雨、对流雨和地形雨等类型。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雪</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雪是水蒸气在云中凝结并结晶成为冰晶而形成的降水现象。根据不同的形成条件，雪可以分为湿雪、干雪、冰雹等类型。</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露水</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露水是近地面空气中的水蒸气在地表或植物表面凝结形成的微小水滴。露水在早晨和夜晚时分较为常见，有时也会出现在白天。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降水现象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49" r="125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风是由地球表面温度和气压差异引起的空气流动现象。根据不同的气流特征，风可以分为微风、大风、飓风等类型。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云是由水蒸气在空气中凝结形成的微小水滴或冰晶组成的集合体。根据不同的形态和高度，云可以分为卷云、层云、积云等类型。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云</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风和云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雷电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雷电是大气中的静电放电现象。雷电通常伴随着雷声和闪电，对人类和动物具有潜在的危险性。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冰雹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冰雹是由雷暴中强烈的上升气流与冰晶碰撞而形成的球形或锥形冰块。冰雹通常在春末和夏季时出现，对农作物和建筑物具有一定的破坏性。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雷电和冰雹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雾是由空气中微小水滴或冰晶悬浮在近地面空间而形成的天气现象。根据不同的形成条件，雾可以分为辐射雾、平流雾等类型。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霾</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霾是由大气中悬浮颗粒物（如灰尘、烟尘、硫酸盐等）在近地面空间聚集而形成的天气现象。霾通常在城市地区出现，对人类健康和空气质量具有负面影响。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雾和霾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气候变化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https://d.book118.com/445224310203011042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2024-09-03T20:23:18.247</cp:lastPrinted>
  <dcterms:created xsi:type="dcterms:W3CDTF">2024-09-03T12:23:18Z</dcterms:created>
  <dcterms:modified xsi:type="dcterms:W3CDTF">2024-09-03T12:23:20Z</dcterms:modified>
</cp:coreProperties>
</file>