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E1C2FA1-8BCC-4287-9506-DBE4E2E3C0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C98124-E24C-48E1-A9A8-14DA10DF1F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3BC04A5-C11A-4C88-B824-B1C1BFB748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B4DF8AB-AA0F-4BEA-906D-3CB1F60F64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07B517-AAE2-473D-8054-2810F55809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52BDB9A-5717-4671-8177-184400BD240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9F07AD0-83A3-4497-8121-25BAA6859DB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66FC8B-6866-45FF-9408-606FF2BB7E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B17ED13-44BE-40FC-850B-409DC39E9B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8F99D6-2010-4CD3-8405-36621EAF22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57AB44-15EF-42AF-A76E-1C6B0F4A6C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5224311012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新生儿先天性髋关节筛查</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新生儿先天性髋关节筛查介绍</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先天性髋关节异常的病因和症状</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新生儿先天性髋关节筛查方法</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新生儿先天性髋关节筛查结果解读与后续措施</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新生儿先天性髋关节筛查的注意事项和常见误区</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新生儿先天性髋关节筛查的未来发展与研究方向</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新生儿先天性髋关节筛查介绍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6626" b="16626"/>
          <a:stretch>
            <a:fillRect/>
          </a:stretch>
        </p:blipFill>
        <p:spPr>
          <a:xfrm>
            <a:off x="939482" y="1415327"/>
            <a:ext cx="4843295" cy="4843296"/>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新生儿先天性髋关节筛查是对新生儿进行的检查，以评估其髋关节发育状况，及早发现是否存在先天性髋关节发育不良或脱位的风险。</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先天性髋关节发育不良是一种常见的出生缺陷，如不及时发现和治疗，可能导致关节疼痛、活动受限和残疾。早期筛查有助于早期干预和治疗，提高治愈率，减轻对患儿的长期影响。</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新生儿先天性髋关节筛查的目的是尽早发现先天性髋关节发育不良或脱位，以便及时采取干预措施，如矫形器治疗、物理疗法等，以促进髋关节的正常发育。</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早期筛查可以避免因延误治疗导致的关节畸形、功能受限等问题，提高患儿的生活质量。同时，筛查也有助于提高公众对先天性髋关节发育不良的认识，促进早期预防和干预。</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筛查的目的和意义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0062" r="20062"/>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适宜时间</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新生儿先天性髋关节筛查的最佳时间是在出生后48-72小时之间。此时，新生儿的髋关节尚未完全固定，可以更准确地评估其发育状况。</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注意事项</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如果新生儿在出生后48-72小时期间因特殊原因未能进行筛查，应在出生后3个月内尽快完成筛查。此外，对于存在高危因素的新生儿，如家族史、遗传疾病等，应适当提前筛查时间。</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筛查的适宜时间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先天性髋关节异常的病因和症状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先天性髋关节异常具有一定的家族聚集性，可能与遗传基因有关。</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遗传因素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9448" b="944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环境因素</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875" r="21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激素水平</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875" r="21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孕期母亲接触有害物质、感染、辐射等环境因素也可能导致胎儿发育异常。</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孕期激素水平的变化也可能对胎儿的骨骼发育产生影响。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217" r="1721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6673" r="667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7161" r="17161"/>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t="9958" b="9958"/>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症状</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一侧或双侧臀纹较另一侧更低或数量不等。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一侧或双侧下肢明显短于另一侧。</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宝宝在活动时髋关节活动不灵活或出现疼痛。</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宝宝在学步时出现明显的步态异常或姿势异常。</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臀纹不对称</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双下肢不等长</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髋关节活动受限</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步态异常</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21350" r="21350"/>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t="20716" b="20716"/>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医生通过观察宝宝的臀纹、双下肢长度和髋关节活动情况等，初步判断是否存在先天性髋关节异常。</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临床检查</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对于临床怀疑存在先天性髋关节异常的宝宝，医生可能会建议进行超声检查，以进一步确诊。</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超声检查</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对于需要手术治疗的宝宝，医生可能会进行X线检查，以了解髋关节的具体情况。</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X线检查</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部分宝宝可能需要进行血液检查，以排除其他可能的疾病或综合征。</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血液检查</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诊断标准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新生儿先天性髋关节筛查方法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观察新生儿双腿的活动情况，是否存在异常姿势或活动受限。</a:t>
            </a:r>
          </a:p>
        </p:txBody>
      </p:sp>
      <p:pic>
        <p:nvPicPr>
          <p:cNvPr id="5" name="Picture 5"/>
          <p:cNvPicPr>
            <a:picLocks noChangeAspect="1"/>
          </p:cNvPicPr>
          <p:nvPr/>
        </p:nvPicPr>
        <p:blipFill>
          <a:blip r:embed="rId2"/>
          <a:srcRect l="12500" r="12500"/>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2500" r="1250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4958" r="4958"/>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临床观察</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医生通过触摸宝宝的髋关节，检查是否有异常的硬块或不对称。</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触诊</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让宝宝平躺，屈曲其膝关节，观察双下肢是否等长，是否有疼痛反应。</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屈膝试验</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临床检查法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96" b="269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2218" b="2221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1737" b="1173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超声检查法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高频超声</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使用高频超声探头对髋关节进行无创、无痛、无辐射的检查。</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图像分析</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通过超声图像分析髋关节的形态、结构以及关节囊、盂唇等部位的情况。</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诊断准确</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超声检查法对于早期发现先天性髋关节发育不良具有较高的诊断准确性。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https://d.book118.com/445224311012011111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2024-09-16T16:51:25.660</cp:lastPrinted>
  <dcterms:created xsi:type="dcterms:W3CDTF">2024-09-16T08:51:25Z</dcterms:created>
  <dcterms:modified xsi:type="dcterms:W3CDTF">2024-09-16T08:51:28Z</dcterms:modified>
</cp:coreProperties>
</file>