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E324C-EB49-48F6-8525-5CE867394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7D85E-D312-4774-9D15-D0CBE9FE0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88FE9-FFC3-4213-971E-818A283ED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9F680-BFE7-4CC7-882E-311746BDE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B55163-9F4A-4386-8D90-75081C556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D8256B-4089-4DB4-AA1A-C805E68D1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E5552C-6FF2-4082-B4D4-158BA33AF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3A1D6-6396-4BE1-9E3E-D98FC06D1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36DA7-DBA8-4E4F-B6E7-041BD48FB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BD2AE-6293-43F5-880F-FC86F22A3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9389A-387F-4122-8269-C3DCDEBB8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3021123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典型一阶微分方程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微分方程基本概念与分类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一阶线性微分方程求解方法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可分离变量法求解一阶微分方程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恰当方程与积分因子法求解技巧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伯努利方程和欧拉方程特殊类型处理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微分方程基本概念与分类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描述未知函数与其导数之间关系的数学方程，通常用于研究自然现象的变化规律。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从牛顿和莱布尼兹创立微积分学开始，微分方程逐渐成为数学研究的重要分支。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广泛应用于物理、化学、生物、工程等领域，用于描述各种实际问题的数学模型。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微分方程定义及背景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方程中只含有一个未知函数的一阶导数。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可以通过适当的变换，将某些高阶微分方程转化为一阶微分方程进行求解。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一阶微分方程的解通常具有明确的物理或实际意义。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一阶微分方程特点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可分离变量方程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齐次方程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一阶线性方程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伯努利方程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常见一阶微分方程类型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 dy/dx + P(x)y = Q(x) 的方程，其中 P(x) 和 Q(x) 为已知函数，可以通过常数变易法或积分因子法求解。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 dy/dx = f(y/x) 或 dy/dx = f((x-h)/(y-k)) 的方程，可以通过变量替换法求解。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 dy/dx = f(x)g(y) 的方程，可以通过分离变量法求解。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 dy/dx + P(x)y = Q(x)y^n (n ≠ 0,1) 的方程，可以通过变量替换法将其转化为一阶线性方程进行求解。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一阶线性微分方程求解方法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一阶线性微分方程形式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一阶线性微分方程的一般形式为：$y' + p(x)y = q(x)$，其中$p(x)$和$q(x)$是已知函数。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当$q(x) = 0$时，方程退化为齐次线性微分方程：$y' + p(x)y = 0$。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常数变易法是一种求解一阶线性微分方程的常用方法，其基本思想是将方程的解表示为两个函数的乘积，其中一个函数满足齐次方程，另一个函数为待定常数。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具体步骤包括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写出齐次方程的通解：$y = Ce^{-int p(x)dx}$，其中C为常数。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将通解中的常数C替换为待定函数$u(x)$，得到：$y = u(x)e^{-int p(x)dx}$。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对新得到的解求导，并代入原方程，得到关于$u(x)$的一阶线性方程。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解出$u(x)$，得到原方程的通解。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常数变易法求解过程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举例：求解一阶线性微分方程$y' + 2xy = x^2$。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首先，写出齐次方程的通解：$y = Ce^{-int 2xdx} = Ce^{-x^2}$。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将通解中的常数C替换为待定函数$u(x)$，得到：$y = u(x)e^{-x^2}$。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实例分析与计算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对新得到的解求导，得到：$y' = u'(x)e^{-x^2} - 2xu(x)e^{-x^2}$。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将$y'$和$y$代入原方程，得到关于$u(x)$的一阶线性方程：$u'(x)e^{-x^2} = x^2$。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解出$u(x)$，得到：$u(x) = int x^2e^{x^2}dx + C_1$，其中$C_1$为常数。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最终，原方程的通解为：$y = (int x^2e^{x^2}dx + C_1)e^{-x^2}$。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实例分析与计算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可分离变量法求解一阶微分方程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一阶微分方程可写为 $y' = f(x)g(y)$ 或 $y' = f(x)/g(y)$ 的形式。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$f(x)$ 和 $g(y)$ 分别为仅包含 $x$ 和 $y$ 的函数。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可分离变量法适用条件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分离变量并积分求解步骤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将原方程改写为 $frac{dy}{g(y)} = f(x)dx$ 的形式。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对两边同时积分，得到 $int frac{dy}{g(y)} = int f(x)dx$。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解出 $y$ 或 $x$，得到通解或特解。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 $y' = 2xy$。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该方程满足可分离变量法的适用条件，可以将其改写为 $frac{dy}{y} = 2xdx$。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对两边同时积分，得到 $ln|y| = x^2 + C$，其中 $C$ 为常数。进一步解得 $y = pm e^{x^2+C}$。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https://d.book118.com/445230211231011103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2024-09-13T01:43:44.124</cp:lastPrinted>
  <dcterms:created xsi:type="dcterms:W3CDTF">2024-09-12T17:43:44Z</dcterms:created>
  <dcterms:modified xsi:type="dcterms:W3CDTF">2024-09-12T17:43:46Z</dcterms:modified>
</cp:coreProperties>
</file>