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68BE41-59EE-4B82-8D56-E676B19F98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36350B-1DF7-4130-A8A5-A346074F30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9376D8-6524-4259-A4DF-86097C8B51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2E59F0-F90C-497C-A572-7AB21A01D0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3349F5-1B0C-40F2-815E-5DCE5F44FE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8B9D1D-2DC8-4585-80C1-67605D53DD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ED9902-685E-473F-9D10-B85CADD33D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C3A20C-96FE-4CD1-8B20-F414A6D521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3E3933-FB2B-4952-A6C7-62A6B1E5C9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781773-C241-4DD0-8275-684A6652F7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052EAE-888B-464D-88E8-1140B22F4A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5230341133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可关断器件资料课件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可关断器件简介</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可关断器件的应用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可关断器件的选型与使用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可关断器件的发展趋势与未来展望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可关断器件简介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特性</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定义与特性</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可关断器件是一种能够控制电流通断的电子器件，通过外部控制信号来开启或关闭电流的流动。</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具有快速响应、高开关频率、低导通电阻、低功耗等特点，广泛应用于电子设备中的电源管理、电机控制、照明控制等领域。</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可关断器件通过控制栅极电压来控制内部通道的开启和关闭，从而实现电流的通断。当栅极电压达到一定阈值时，内部通道打开，电流开始流动；当栅极电压低于阈值时，内部通道关闭，电流停止流动。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工作原理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在开关过程中，可关断器件的导通电阻会发生变化，从而影响电流的大小和开关速度。一些可关断器件还具有反向截止功能，即当反向电压施加时，器件能够阻止电流的流动。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开关过程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种类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可关断器件包括晶体管、场效应管、绝缘栅双极晶体管等。每种器件具有不同的特性和应用场景。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根据工作电压和电流容量，可关断器件可分为小功率和大功率两类。小功率可关断器件主要用于电子设备和仪器中，大功率可关断器件主要用于电机控制、电源管理等领域。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种类与分类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可关断器件的应用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在工业控制领域，可关断器件被广泛应用于各种自动化设备和系统中，如电机控制器、变频器、电源供应器等。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可关断器件在工业控制中起到至关重要的作用，它们能够快速、准确地控制电流的开关，从而实现设备的自动化运行和精确控制。通过可关断器件，工业控制系统能够更加高效、稳定地运行，提高生产效率和产品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工业控制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智能家居是可关断器件应用的另一个重要领域，智能家居系统中的各种设备都需要用到可关断器件来实现远程控制和节能。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智能家居系统中，可关断器件被用于控制家电设备的开关，如智能灯泡、智能插座、智能空调等。通过手机APP或智能语音助手等远程控制方式，用户可以方便地开关设备，同时可关断器件还能实现设备的节能控制，提高家庭能源利用效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智能家居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随着汽车技术的不断发展，可关断器件在汽车电子领域的应用也越来越广泛，如汽车发动机控制、车身控制系统等。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汽车电子系统中，可关断器件能够快速、准确地控制电流的开关，从而实现汽车各种电子系统的精确控制。例如，在汽车发动机控制中，可关断器件能够实现发动机的启动、熄火和加速等控制，提高汽车的燃油经济性和排放性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汽车电子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https://d.book118.com/445230341133011040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2024-08-31T12:18:13.222</cp:lastPrinted>
  <dcterms:created xsi:type="dcterms:W3CDTF">2024-08-31T04:18:13Z</dcterms:created>
  <dcterms:modified xsi:type="dcterms:W3CDTF">2024-08-31T04:18:14Z</dcterms:modified>
</cp:coreProperties>
</file>