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F821D-6167-44C1-9231-EE6E652F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9B0FC-7F40-4888-B14A-D4E091B4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24F62-CEC4-41AC-BA4C-D14DFCF8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58E84-63EA-4FB9-926B-ADCE3F43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FD3E4-0B13-48D3-AF52-6A117A11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4ED8DE-E937-454E-B6A1-83414FED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65483-072C-448D-B2D2-04EE0B41F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04D66-93F9-4356-9C12-4914295B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3E9AA-D020-46CD-8B58-4B046B14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59D65-05C8-49B3-98CA-AB32067F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546E1-DC6B-4AE0-93BF-06570C4D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3110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我国矿产资源开发管理概述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矿产资源开发管理政策与法规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矿产资源开发管理流程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矿产资源开发管理实践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矿产资源开发管理面临的挑战与对策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矿产资源是指在地壳内或地表赋存，由地质作用形成，呈固态、液态或气态，具有开发利用价值的自然矿物和岩石。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根据矿产的性质和用途，矿产资源可分为金属矿产、非金属矿产、能源矿产和水气矿产四大类。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矿产资源是国民经济发展的重要物质基础，许多工业部门都是以矿产资源开发利用为基础的。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矿产资源的开发利用对于促进社会进步、提高人民生活水平具有重要作用。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矿产资源对于维护国家经济安全、保障国防建设具有不可替代的战略作用。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矿产资源的重要性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42" r="29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资源总量丰富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人均资源不足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资源分布不均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资源品质较差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我国矿产资源现状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我国是世界上矿产资源总量丰富、矿种齐全、配套程度较高的少数国家之一。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我国矿产资源分布广泛但不均匀，一些重要矿产在地理上相对集中，形成了一批资源富集地区。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尽管我国矿产资源总量丰富，但由于人口众多，人均资源占有量相对较低。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我国部分矿产资源的品质较差，开采利用难度较大，成本较高。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矿产资源开发管理政策与法规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国家支持矿产资源开发领域的科技创新，提升产业技术水平。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国家鼓励矿产资源开发与环境保护相协调，推动绿色矿业发展。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国家通过矿产资源规划，优化资源配置，促进矿产资源的高效利用。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国家政策导向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《中华人民共和国矿产资源法》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规定了矿产资源的所有权、勘查、开采、利用和保护等方面的基本制度。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《矿产资源勘查区块登记管理办法》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规范了矿产资源勘查区块的登记管理程序。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《矿产资源开采登记管理办法》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规定了矿产资源开采的登记条件和程序。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矿产资源法律法规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地方性政策与法规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矿产资源开发管理条例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各地根据实际情况制定相关条例，规范矿产资源的开发管理行为。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生态环境保护政策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地方政府出台相关政策，加强矿产资源开发过程中的生态环境保护。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安全生产监管政策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地方政府制定安全生产监管政策，确保矿产资源开发过程中的生产安全。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矿产资源开发管理流程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符合矿产资源规划、产业政策及申请资格要求。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探矿权申请条件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包括探矿权申请书、勘查实施方案、勘查资质证明等。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经初审、专家评审、公示等环节，最终由矿产资源主管部门审批并颁发勘查许可证。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探矿权申请与审批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包括采矿权申请书、矿产资源开发利用方案、矿山环境保护与治理恢复方案等。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经初审、专家评审、公示等环节，最终由矿产资源主管部门审批并颁发采矿许可证。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采矿权申请条件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已取得探矿权并完成矿产资源储量评审备案，符合矿产资源规划、产业政策及申请资格要求。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采矿权申请与审批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依据矿产资源储量报告和地质勘查资料，编制矿产资源开发利用方案，明确开采方式、选矿工艺、产品方案等。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由矿产资源主管部门组织专家对开发利用方案进行审查，确保方案的科学性、合理性和可行性。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矿产资源开发利用方案编制与审查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方案审查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方案编制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https://d.book118.com/445231101003011114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2024-09-20T23:03:29.133</cp:lastPrinted>
  <dcterms:created xsi:type="dcterms:W3CDTF">2024-09-20T15:03:29Z</dcterms:created>
  <dcterms:modified xsi:type="dcterms:W3CDTF">2024-09-20T15:03:31Z</dcterms:modified>
</cp:coreProperties>
</file>