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81B0-1498-4EE2-9950-59D58594E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7EE13-4617-4AEA-9260-36A958C27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E95C-F5D4-42A4-9E8F-5D24D721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C0EF7-624C-4433-B52E-458643EE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00F23-08E5-4D51-977B-E5A15575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ADFEA-CCF2-4712-A5B9-4BB7BE39E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0E281-A39B-4C0A-AED3-4E8434EC6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7511A-2D35-4F53-B187-CC5A9AC2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2584D-74C2-4042-AB82-8B80FFDE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F46A3-8EE3-4E0B-8A2C-02B77933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94D1A-F4E1-49B8-A573-0050BD2F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3131112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家长会如何加强心理疏导与支持，帮助孩子应对压力与挫折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加强心理疏导与支持的方法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应对压力与挫折的措施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家长会的具体实施方案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沟通渠道：家长与老师之间的沟通，了解孩子在学校的表现和需求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家庭教育：家长在家庭中如何教育孩子，帮助孩子应对压力与挫折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学校教育：老师如何在学校中教育孩子，帮助孩子应对压力与挫折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共同合作：家长和老师共同合作，为孩子提供更好的教育和支持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家长会能够加强家校之间的沟通和合作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家长会是家长了解孩子在学校情况的重要途径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家长会可以促进家长与老师之间的沟通和合作，共同解决孩子在学习和生活中的问题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家长会可以增强家长对学校的信任和支持，提高家长参与学校事务的积极性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家长会可以帮助家长更好地理解孩子的学习和心理需求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家长会可以帮助家长更好地了解孩子在学校的情况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家长可以通过家长会了解孩子在学校的学习情况、成绩和表现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家长可以通过家长会了解孩子在学校的社交情况，包括与同学、老师的关系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家长可以通过家长会了解孩子在学校的心理状况，包括情绪、压力和挫折感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家长可以通过家长会了解孩子在学校的兴趣爱好和特长，以便更好地支持和引导孩子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加强心理疏导与支持的方法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建立良好的沟通渠道，倾听孩子的内心需求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尊重孩子的个性和选择，避免过度干涉和控制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关注孩子的社交圈子，了解他们的朋友和活动，以便更好地理解他们的需求和压力来源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定期与孩子进行深入交流，了解他们的想法和感受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鼓励孩子表达自己的情绪和需求，给予积极的回应和支持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给予孩子正面的鼓励和支持，增强自信心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鼓励孩子尝试新事物，增强自信心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鼓励孩子面对挫折，增强抗压能力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鼓励孩子表达自己的情感，增强沟通能力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鼓励孩子参与集体活动，增强社交能力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提供专业的心理辅导和咨询，帮助孩子解决心理问题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家长可以通过与孩子进行深入的沟通，了解孩子的心理状况，及时发现问题并解决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家长需要了解孩子的心理需求，及时提供支持和帮助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家长可以寻求专业的心理咨询师，为孩子提供专业的心理辅导和咨询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家长可以鼓励孩子参加一些有益的心理健康活动，如心理咨询、心理讲座等，帮助孩子提高心理素质和应对压力的能力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组织团队活动和集体活动，增强孩子的社交能力和团队合作能力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增强孩子的社交能力：鼓励孩子主动与他人交流，学会倾听和表达。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组织团队活动：如运动会、才艺展示等，让孩子在活动中学会合作和沟通。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集体活动：如班级聚会、学校活动等，让孩子在集体中感受到归属感和认同感。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增强孩子的团队合作能力：让孩子在团队活动中学会分工合作，共同完成任务。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应对压力与挫折的措施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帮助孩子正确认识压力与挫折，提高自我调节能力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引导孩子理解压力与挫折是生活中的一部分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教会孩子如何识别和表达情绪，提高情绪管理能力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鼓励孩子尝试解决问题，培养解决问题的能力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提供支持和鼓励，让孩子感受到家庭的温暖和关爱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https://d.book118.com/445231311124011040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家长会如何加强心理疏导与支持，帮助孩子应对压力与挫折</vt:lpstr>
      <vt:lpstr>目录</vt:lpstr>
      <vt:lpstr>家长会的重要性</vt:lpstr>
      <vt:lpstr>家长会是家庭教育和学校教育的桥梁</vt:lpstr>
      <vt:lpstr>家长会能够加强家校之间的沟通和合作</vt:lpstr>
      <vt:lpstr>家长会可以帮助家长更好地了解孩子在学校的情况</vt:lpstr>
      <vt:lpstr>加强心理疏导与支持的方法</vt:lpstr>
      <vt:lpstr>建立良好的沟通渠道，倾听孩子的内心需求</vt:lpstr>
      <vt:lpstr>给予孩子正面的鼓励和支持，增强自信心</vt:lpstr>
      <vt:lpstr>提供专业的心理辅导和咨询，帮助孩子解决心理问题</vt:lpstr>
      <vt:lpstr>组织团队活动和集体活动，增强孩子的社交能力和团队合作能力</vt:lpstr>
      <vt:lpstr>应对压力与挫折的措施</vt:lpstr>
      <vt:lpstr>帮助孩子正确认识压力与挫折，提高自我调节能力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2024-08-31T10:40:27.229</cp:lastPrinted>
  <dcterms:created xsi:type="dcterms:W3CDTF">2024-08-31T02:40:27Z</dcterms:created>
  <dcterms:modified xsi:type="dcterms:W3CDTF">2024-08-31T02:40:29Z</dcterms:modified>
</cp:coreProperties>
</file>