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1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F8ED75-97CE-44EB-B98A-087C6D8E7B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3BF7A5-FDEE-4680-A772-F2FC34711A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73CAB6-5417-452B-BC94-4E52412A3D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ED249D-C1AA-4D9B-B5DB-88E9328012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7A5D1C5-C045-4F18-B5E8-EEB5050978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76E685E-0E8F-4EFE-8705-5282486A66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1D6DC81-CCB2-49DC-ADF1-E797684913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0E0612-8FAA-4024-9A88-C8ED277D5E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8DFE4F-AC1F-4ED2-A87B-C41A475022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1EE169-4FE0-4F8A-ADF3-04B33908E9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16E229-C65F-4D63-AF67-32FA251D0C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5240202130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景区安全大检查活动方案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组织架构与分工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检查内容与标准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检查流程与时间安排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资源保障与措施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风险评估与应对方案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https://d.book118.com/445240202130011110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</Paragraphs>
  <Slides>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2024-09-15T15:54:01.935</cp:lastPrinted>
  <dcterms:created xsi:type="dcterms:W3CDTF">2024-09-15T07:54:01Z</dcterms:created>
  <dcterms:modified xsi:type="dcterms:W3CDTF">2024-09-15T07:54:03Z</dcterms:modified>
</cp:coreProperties>
</file>