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B6915-4196-4262-9427-2178C1F9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5ED37-3224-4301-918A-2149EC57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786A1-2D66-478C-9D67-3619736E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E1DB9-97B7-4206-8C1B-2D71BE53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74378-595C-46F7-96B4-1B10AB7C1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B3DC5-5219-424E-821D-D7C616AE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35306-2C3B-4ADE-852C-F1B12209E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0702-60B8-4949-AC84-0F6534C18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55510-39D8-49C8-A553-A3A479266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D671C-6012-49B5-A019-F783358F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0565-E59A-4BC2-ACEC-5EF9E4D9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42041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临床手卫生的现状和改进策略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临床手卫生现状分析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手卫生重要性及影响因素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探讨当前临床手卫生现状，分析存在的问题，提出改进策略，以提高医疗质量和患者安全。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手卫生是预防医院感染最简单、最有效、最经济的方法，但在实际工作中，医护人员手卫生执行率并不理想，存在诸多问题和挑战。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汇报将涵盖以下内容：手卫生定义及重要性、临床手卫生现状、存在的问题分析、改进策略及实施效果评估。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汇报将重点关注医护人员手卫生执行情况和改进策略的实际效果，不涉及其他感染控制方面的内容。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临床手卫生现状分析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部分医疗机构手卫生设施配置不足，如水池数量不够、水龙头设计不合理等，无法满足医务人员日常手卫生需求。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手卫生设施配置不足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市场上手卫生用品品牌众多，质量参差不齐，部分医疗机构采购的手卫生用品不符合国家标准，影响手卫生效果。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用品质量参差不齐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部分医疗机构存在手卫生用品补充不及时的问题，如洗手液、速干手消毒剂等用品短缺，影响医务人员手卫生执行。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用品补充不及时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手卫生设施及用品情况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部分医务人员对手卫生知识掌握不足，不了解手卫生的重要性和正确的洗手方法，导致手卫生执行不规范。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部分医疗机构对手卫生培训重视不够，培训内容和形式单一，缺乏针对性和实效性，导致医务人员手卫生知识掌握不全面。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部分医务人员手卫生意识不强，认为手卫生是“小事一桩”，在日常工作中容易忽视手卫生的重要性。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意识不强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手卫生执行情况及存在问题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执行不规范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部分医务人员在执行手卫生时存在不规范现象，如洗手时间过短、未使用流动水、未使用洗手液等，导致手卫生效果不佳。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监督不到位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部分医疗机构对手卫生执行情况监督不到位，缺乏有效的监督机制和奖惩措施，导致医务人员手卫生执行不积极。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部分医疗机构对手卫生宣传不足，患者和家属对手卫生的重要性认识不足，无法形成有效的监督氛围。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手卫生重要性及影响因素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手卫生是医疗过程中的基本要求，执行良好的手卫生规范有助于提高医疗操作的准确性和可靠性，进而提升医疗质量。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预防医院感染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医务人员的手是传播病原体的重要途径，保持手卫生可以有效减少病原体传播，从而降低医院感染的发生率。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医务人员的手卫生状况直接关系到患者的安全。通过加强手卫生管理，可以减少因医务人员手污染导致的患者感染风险，保障患者安全。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手卫生在医疗安全中的作用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部分医务人员对手卫生的重要性认识不足，缺乏正确的洗手意识和技能，导致手卫生执行不力。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认知不足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医务人员工作繁忙，常常面临时间紧迫的情况，有时难以保证充分的手卫生操作时间，从而影响手卫生的执行效果。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部分医疗机构手卫生设施不完善，如洗手池数量不足、水龙头损坏、干手设施缺乏等，给医务人员执行手卫生带来不便。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医务人员手卫生培训不足，缺乏系统的理论知识和实践技能指导，导致手卫生执行不规范、不彻底。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影响医务人员手卫生的因素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https://d.book118.com/445242041200011102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2024-09-11T11:33:27.800</cp:lastPrinted>
  <dcterms:created xsi:type="dcterms:W3CDTF">2024-09-11T03:33:27Z</dcterms:created>
  <dcterms:modified xsi:type="dcterms:W3CDTF">2024-09-11T03:33:30Z</dcterms:modified>
</cp:coreProperties>
</file>