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A9133-F313-4269-A200-263E3AAE0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26088-C3CB-47CA-89FF-844E42F56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F3FA0-ED13-4378-A197-AA180F98D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D59B46-050C-4865-9C32-C77A4B773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FF73A0-5E00-4793-98D8-39A7D5537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E2D5A3-354E-4AC0-BF17-84968EE21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A723DD-D15E-42E7-AF76-2C73BD46B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0F43E5-8307-407F-8F3F-027163EAE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0D9D29-FCCD-4B64-821A-E08B1CF8E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1A8554-96FC-4E9B-A419-ADE3BF3D7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5A6CE-0D80-441E-84E6-E11A9F610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242102011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消防栓智能化管理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消防栓智能化管理的需求与背景
 智能化管理的定义与技术基础
 消防栓智能化管理系统的构成
 系统功能与特性概述
 系统运作流程详解
 系统实施与部署方案
 效益分析与风险评估
 未来发展趋势与展望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消防栓智能化管理的需求与背景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消防栓智能化管理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消防栓智能化管理的需求与背景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城市化发展与消防安全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1.随着城市化的快速发展，消防安全问题日益突出，消防栓的智能化管理需求逐渐显现。</a:t>
            </a:r>
          </a:p>
          <a:p>
            <a:r>
              <a:t>2.传统的消防栓管理方式已不能满足现代城市的安全需求，智能化管理成为了必然趋势。</a:t>
            </a:r>
          </a:p>
          <a:p>
            <a:r>
              <a:t>3.智能化消防栓管理可以提升城市的整体消防安全水平，保障城市居民的生命财产安全。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消防栓智能化管理的技术成熟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1.物联网、大数据等技术的发展为消防栓智能化管理提供了技术支持。</a:t>
            </a:r>
          </a:p>
          <a:p>
            <a:r>
              <a:t>2.智能化消防栓管理系统可以实现实时监控、数据收集和分析，提升管理效率。</a:t>
            </a:r>
          </a:p>
          <a:p>
            <a:r>
              <a:t>3.技术的不断更新迭代，使得消防栓智能化管理的可行性和实用性逐渐增强。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消防栓智能化管理的需求与背景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1.智能化消防栓管理可以通过实时监测，提前预警可能出现的火灾隐患。</a:t>
            </a:r>
          </a:p>
          <a:p>
            <a:r>
              <a:t>2.通过数据分析，可以更加精准地制定火灾防控措施，提高火灾防控能力。</a:t>
            </a:r>
          </a:p>
          <a:p>
            <a:r>
              <a:t>3.智能化管理可以实现消防资源的优化配置，提高火灾救援效率，减少火灾损失。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提升城市管理水平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1.智能化消防栓管理可以作为智慧城市建设的一部分，提升城市整体管理水平。</a:t>
            </a:r>
          </a:p>
          <a:p>
            <a:r>
              <a:t>2.通过智能化管理，可以更加全面地了解城市消防安全状况，为决策提供数据支持。</a:t>
            </a:r>
          </a:p>
          <a:p>
            <a:r>
              <a:t>3.智能化管理可以提高公共设施的维护水平，增强市民对政府的信任感和满意度。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提高火灾防控能力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消防栓智能化管理的需求与背景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促进消防产业升级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1.智能化消防栓管理可以推动消防产业的技术创新和产业升级。</a:t>
            </a:r>
          </a:p>
          <a:p>
            <a:r>
              <a:t>2.随着智能化技术的应用，消防设备制造商和服务提供商需要不断创新以适应市场需求。</a:t>
            </a:r>
          </a:p>
          <a:p>
            <a:r>
              <a:t>3.智能化消防栓管理可以带动整个消防产业链的协同发展，提升整个行业的竞争力。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保障公民安全与权益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1.智能化消防栓管理可以更好地保障公民的生命安全和财产安全。</a:t>
            </a:r>
          </a:p>
          <a:p>
            <a:r>
              <a:t>2.通过实时监控和预警，可以减少火灾事故的发生，降低公民的生命财产损失。</a:t>
            </a:r>
          </a:p>
          <a:p>
            <a:r>
              <a:t>3.智能化管理可以提高公共服务的质量和效率，增强公民的获得感和幸福感。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智能化管理的定义与技术基础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消防栓智能化管理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智能化管理的定义与技术基础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智能化管理的定义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1.智能化管理是一种利用先进的信息技术，对消防栓设备进行实时监测、数据分析、自动控制和智能化响应的管理方式。</a:t>
            </a:r>
          </a:p>
          <a:p>
            <a:r>
              <a:t>2.智能化管理通过提高设备的自动化水平，优化管理流程，提升管理效率，减少人力成本。</a:t>
            </a:r>
          </a:p>
          <a:p>
            <a:r>
              <a:t>3.智能化管理可以借助大数据、云计算等先进技术，实现消防栓设备的预防性维护和故障预警，提高设备的可靠性和稳定性。</a:t>
            </a:r>
          </a:p>
          <a:p>
            <a:r>
              <a:t>---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智能化管理的技术基础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1.物联网技术：物联网技术为消防栓设备的智能化管理提供了基础支持，通过设备间的相互通信和数据交换，实现设备的智能化识别、定位、跟踪、监控和管理。</a:t>
            </a:r>
          </a:p>
          <a:p>
            <a:r>
              <a:t>2.大数据分析：大数据技术可以对消防栓设备产生的海量数据进行实时分析处理，提取有价值的信息，为智能化决策提供支持。</a:t>
            </a:r>
          </a:p>
          <a:p>
            <a:r>
              <a:t>3.云计算技术：云计算技术可以为智能化管理提供强大的计算能力和存储空间，满足消防栓设备数据处理和分析的需求。</a:t>
            </a:r>
          </a:p>
          <a:p>
            <a:r>
              <a:t>---</a:t>
            </a:r>
          </a:p>
          <a:p>
            <a:r>
              <a:t>以上内容仅供参考，具体施工方案需要根据实际情况进行调整和优化。希望能对您有所帮助！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消防栓智能化管理系统的构成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消防栓智能化管理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消防栓智能化管理系统的构成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消防栓智能化管理系统的硬件构成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1.传感器和设备：包括水流传感器、压力传感器、温度传感器等，用于实时监测消防栓的状态。</a:t>
            </a:r>
          </a:p>
          <a:p>
            <a:r>
              <a:t>2.主控制器：负责收集和处理传感器数据，进行逻辑判断和控制操作。</a:t>
            </a:r>
          </a:p>
          <a:p>
            <a:r>
              <a:t>3.通信模块：采用可靠的通信协议，将消防栓状态信息传输到云端平台。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消防栓智能化管理系统的软件构成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1.数据采集与处理：实时采集消防栓状态数据，进行处理和分析，提供实时监控和预警功能。</a:t>
            </a:r>
          </a:p>
          <a:p>
            <a:r>
              <a:t>2.智能化控制逻辑：根据消防栓状态数据，实现智能化控制，如自动开关阀门等。</a:t>
            </a:r>
          </a:p>
          <a:p>
            <a:r>
              <a:t>3.数据存储与分析：存储历史数据，进行数据挖掘和分析，为消防栓的维护和管理提供数据支持。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消防栓智能化管理系统的构成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消防栓智能化管理系统的云端平台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1.数据存储与安全：提供大容量数据存储空间，保证数据安全性和隐私保护。</a:t>
            </a:r>
          </a:p>
          <a:p>
            <a:r>
              <a:t>2.实时监控与预警：实现消防栓状态的实时监控，提供异常预警和报警功能。</a:t>
            </a:r>
          </a:p>
          <a:p>
            <a:r>
              <a:t>3.数据分析与决策支持：通过数据分析，为消防栓的布局、维护和管理提供决策支持。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消防栓智能化管理系统的移动应用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1.移动监控：通过手机或平板电脑，实现随时随地查看消防栓状态信息。</a:t>
            </a:r>
          </a:p>
          <a:p>
            <a:r>
              <a:t>2.远程控制：支持远程控制消防栓阀门开关等操作，提高管理效率。</a:t>
            </a:r>
          </a:p>
          <a:p>
            <a:r>
              <a:t>3.警情推送：将异常警情实时推送到管理人员手机，实现快速响应和处理。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消防栓智能化管理系统的构成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消防栓智能化管理系统的数据安全与隐私保护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1.加密传输：采用SSL/TLS等加密协议，确保数据传输过程中的安全性。</a:t>
            </a:r>
          </a:p>
          <a:p>
            <a:r>
              <a:t>2.数据备份与恢复：实现定期数据备份和快速恢复，确保数据安全可靠。</a:t>
            </a:r>
          </a:p>
          <a:p>
            <a:r>
              <a:t>3.隐私保护：遵守相关法律法规，对用户隐私信息进行保护，防止泄露和滥用。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消防栓智能化管理系统的培训与推广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1.培训教育：针对消防栓智能化管理系统的使用和管理，提供全面的培训教育。</a:t>
            </a:r>
          </a:p>
          <a:p>
            <a:r>
              <a:t>2.宣传推广：通过多种渠道和形式，宣传推广消防栓智能化管理系统的优势和功能。</a:t>
            </a:r>
          </a:p>
          <a:p>
            <a:r>
              <a:t>3.用户反馈与优化：收集用户反馈意见，持续优化和改进消防栓智能化管理系统的功能和性能。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系统功能与特性概述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消防栓智能化管理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系统功能与特性概述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1.消防栓状态实时监控：系统能够实时监控消防栓的状态，包括水位、水压等关键参数，确保消防栓的正常运行。</a:t>
            </a:r>
          </a:p>
          <a:p>
            <a:r>
              <a:t>2.实时警报：当消防栓状态异常时，系统能够立即发出警报，及时通知相关人员进行处理，确保消防安全。</a:t>
            </a:r>
          </a:p>
          <a:p>
            <a:r>
              <a:t>3.数据记录与分析：系统能够记录消防栓的状态数据，进行数据分析，为消防安全管理提供数据支持。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智能化管理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1.远程控制：系统支持远程控制功能，可以通过手机、电脑等设备对消防栓进行远程管理，提高管理效率。</a:t>
            </a:r>
          </a:p>
          <a:p>
            <a:r>
              <a:t>2.智能化调度：系统能够根据消防栓的状态和数据，进行智能化调度，确保消防资源的合理分配。</a:t>
            </a:r>
          </a:p>
          <a:p>
            <a:r>
              <a:t>3.自动化维护：系统能够自动化进行消防栓的维护管理，减少人工干预，提高维护效率。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系统实时监控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https://d.book118.com/445242102011011040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消防栓智能化管理的需求与背景</vt:lpstr>
      <vt:lpstr> 消防栓智能化管理的需求与背景</vt:lpstr>
      <vt:lpstr> 消防栓智能化管理的需求与背景</vt:lpstr>
      <vt:lpstr> 消防栓智能化管理的需求与背景</vt:lpstr>
      <vt:lpstr> 智能化管理的定义与技术基础</vt:lpstr>
      <vt:lpstr> 智能化管理的定义与技术基础</vt:lpstr>
      <vt:lpstr> 消防栓智能化管理系统的构成</vt:lpstr>
      <vt:lpstr> 消防栓智能化管理系统的构成</vt:lpstr>
      <vt:lpstr> 消防栓智能化管理系统的构成</vt:lpstr>
      <vt:lpstr> 消防栓智能化管理系统的构成</vt:lpstr>
      <vt:lpstr> 系统功能与特性概述</vt:lpstr>
      <vt:lpstr> 系统功能与特性概述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2024-08-30T21:23:15.274</cp:lastPrinted>
  <dcterms:created xsi:type="dcterms:W3CDTF">2024-08-30T13:23:15Z</dcterms:created>
  <dcterms:modified xsi:type="dcterms:W3CDTF">2024-08-30T13:23:17Z</dcterms:modified>
</cp:coreProperties>
</file>