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46D30-3B6B-4B95-A3DE-2552D598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659A1-D3DA-4EC5-AB70-9CB71602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345C-8A1C-4310-B715-A7C473E0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98664-6917-4F87-8EBB-5CF47EA8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621A2-94F2-413F-BBE1-E585B40F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4A799-65F3-4420-AF1F-799203A3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71DB9-0A72-45FB-B5B3-CCD2FF9B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C8BD0-1DF1-42B1-A449-DFBD9A326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9DFBE-77DF-4A75-A8D5-845E8550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ADE0-5609-4783-B06E-7A98E36B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A7B2D-206D-4228-8408-A5358C90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42212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护理风险的识别与评估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护理风险的防范措施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护理风险的监控与改进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护理风险是指在护理过程中可能出现的各种不安全因素，这些因素可能导致患者病情恶化、并发症或死亡。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护理风险具有不确定性、复杂性和潜在性，可能出现在护理工作的各个环节，且难以完全避免。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如年龄、病情、认知能力等。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如专业能力、工作态度、沟通技巧等。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如排班制度、培训制度、设备管理等。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如药物不良反应、医疗设备故障等。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药物与医疗设备因素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90" r="171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护理风险可能导致患者病情恶化、并发症或死亡，影响患者的生命安全和健康。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护理风险可能导致护士的工作压力增加，影响其身心健康和工作质量。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护理风险可能导致医院形象受损，影响医院的声誉和经济效益。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护理风险可能影响社会对医疗行业的信任度，影响社会稳定和和谐。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护士压力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医院形象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社会信任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护理风险的识别与评估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通过分析历史护理数据，识别常见风险点和问题，为未来护理提供借鉴。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对患者的生命体征、病情状况等进行实时监测，及时发现异常情况。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积极收集患者及家属的意见和建议，了解护理过程中存在的问题和不足。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评估护理操作的安全性，确保患者不受伤害。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评估护理措施的有效性，能否达到预期的治疗效果。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评估护理服务的及时性，能否在需要时提供及时的护理服务。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评估护理过程的舒适性，关注患者的感受和体验。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利用专业的风险评估量表，对护理过程进行全面评估。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邀请护理专家对护理过程进行评审，提出改进意见和建议。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通过患者满意度调查了解护理效果和服务质量。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护理风险的防范措施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组织护理人员参加风险意识教育课程或讲座，提高其对护理风险的认知和防范意识。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将风险意识纳入护理人员考核体系，激励其主动学习和掌握护理风险防范知识。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提高护理人员的风险意识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建立风险意识考核机制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定期开展护理风险教育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https://d.book118.com/445242212030011120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2024-09-22T14:06:59.534</cp:lastPrinted>
  <dcterms:created xsi:type="dcterms:W3CDTF">2024-09-22T06:06:59Z</dcterms:created>
  <dcterms:modified xsi:type="dcterms:W3CDTF">2024-09-22T06:07:01Z</dcterms:modified>
</cp:coreProperties>
</file>