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3E168-77FA-4F79-A13F-6A6600FE3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0D7B6-57ED-4B36-821B-CE64B71F1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5245D-5D31-4895-A117-F5F7EC208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5C100-68EC-4C6B-8DF4-C2567E263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357C8D-BE3C-4F7F-8301-F5FB6E617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D6763F-EDE7-441B-9470-7C01035B9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653F53-77F8-4D82-A00B-35642C4F6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A98C9-C35E-465E-922A-FBED1F917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8C487-2F64-4011-BBB7-0891272D3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8B351-1F5C-4FB3-8B34-B0E8B03C0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C6533-E0F6-4837-BF1E-3A052CAEF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00144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风险分级管控培训教材\n## 1.安全风险分级管控的基本概念与重要性\n### 1.1安全风险分级管控的定义与目的\n### 1.2安全风险分级管控的重要性及意义\n### 1.3安全风险分级管控在企业管理中的应用\n## 2.安全风险分级管控的基本原则与方法\n### 2.1安全风险分级管控的基本原则\n### 2.2安全风险分级管控的方法与步骤\n### 2.3安全风险分级管控的案例分析\n## 3.安全风险分级管控的组织与实施\n### 3.1安全风险分级管控的组织架构与职责\n### 3.2安全风险分级管控的实施计划与策略\n### 3.3安全风险分级管控的监督与评估\n## 4.安全风险分级管控的技术与工具\n### 4.1安全风险分级管控的技术手段\n### 4.2安全风险分级管控的工具与设备\n### 4.3安全风险分级管控的信息管理系统\n## 5.安全风险分级管控的培训与宣传\n### 5.1安全风险分级管控的培训需求与目标\n### 5.2安全风险分级管控的培训内容与方式\n### 5.3安全风险分级管控的宣传与推广\n## 6.安全风险分级管控的法律法规与标准\n### 6.1安全风险分级管控的法律法规要求\n### 6.2安全风险分级管控的行业标准与规范\n### 6.3安全风险分级管控的国际经验与借鉴\n## 7.安全风险分级管控的未来发展趋势与挑战\n### 7.1安全风险分级管控的未来发展趋势\n### 7.2安全风险分级管控面临的挑战与问题\n### 7.3安全风险分级管控的创新发展与建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安全风险分级管控培训教材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安全风险分级管控的基本概念与重要性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安全风险分级管控是一种管理系统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通过识别、评估和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安全风险，降低事故发生的可能性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保障员工的生命安全和身体健康，保护企业的财产和声誉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目的：实现安全生产和可持续发展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防止事故发生，减少事故损失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提高企业的安全水平和生产效率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安全风险分级管控的定义与目的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重要性：预防为主，降低事故风险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有助于企业及时发现和解决安全隐患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减少事故发生的概率和损失程度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意义：保障企业的长期发展和员工福祉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提高企业的社会责任感和公众形象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增强员工的安全意识和操作技能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安全风险分级管控的重要性及意义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应用范围：企业的各个层面和环节</a:t>
                </a:r>
                <a:endParaRPr/>
              </a:p>
            </p:txBody>
          </p:sp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生产现场、办公场所、仓储物流等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设计、生产、检验、销售等全过程</a:t>
                </a:r>
                <a:endParaRPr/>
              </a:p>
            </p:txBody>
          </p:sp>
          <p:sp>
            <p:nvSpPr>
              <p:cNvPr id="3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应用方式：制度化管理和技术手段</a:t>
                </a:r>
                <a:endParaRPr/>
              </a:p>
            </p:txBody>
          </p:sp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制定安全风险分级管控制度，明确责任体系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等技术手段，实现安全管控</a:t>
                </a:r>
                <a:endParaRPr/>
              </a:p>
            </p:txBody>
          </p:sp>
          <p:sp>
            <p:nvSpPr>
              <p:cNvPr id="3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安全风险分级管控在企业管理中的应用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安全风险分级管控的基本原则与方法</a:t>
            </a:r>
            <a:endParaRPr/>
          </a:p>
        </p:txBody>
      </p:sp>
      <p:sp>
        <p:nvSpPr>
          <p:cNvPr id="3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23" name="组合 32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2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系统性原则：全面分析、综合考虑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从整体上把握安全风险，避免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只见树木不见森林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考虑内外部因素，确保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全方位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无死角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的安全管控</a:t>
                </a:r>
                <a:endParaRPr/>
              </a:p>
            </p:txBody>
          </p:sp>
          <p:sp>
            <p:nvSpPr>
              <p:cNvPr id="32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动态性原则：持续跟踪、及时调整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随着生产环境、工艺技术等因素的变化，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调整安全风险等级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保持风险管控的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时效性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endParaRPr/>
              </a:p>
            </p:txBody>
          </p:sp>
          <p:sp>
            <p:nvSpPr>
              <p:cNvPr id="33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科学性原则：基于数据、客观评价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技术手段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进行评估和分级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保证安全风险分级管控的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可靠性</a:t>
                </a:r>
                <a:endParaRPr/>
              </a:p>
            </p:txBody>
          </p:sp>
          <p:sp>
            <p:nvSpPr>
              <p:cNvPr id="33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安全风险分级管控的基本原则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3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4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对安全风险进行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</a:t>
                </a:r>
                <a:endParaRPr/>
              </a:p>
            </p:txBody>
          </p:sp>
          <p:sp>
            <p:nvSpPr>
              <p:cNvPr id="34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方法：风险评估、风险矩阵等</a:t>
                </a:r>
                <a:endParaRPr/>
              </a:p>
            </p:txBody>
          </p:sp>
          <p:sp>
            <p:nvSpPr>
              <p:cNvPr id="34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4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：分析生产过程中存在的安全隐患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：评估风险的可能性和严重程度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：根据评估结果，对风险进行分级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：制定控制措施，降低风险等级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：持续跟踪监控，调整风险管控策略</a:t>
                </a:r>
                <a:endParaRPr/>
              </a:p>
            </p:txBody>
          </p:sp>
          <p:sp>
            <p:nvSpPr>
              <p:cNvPr id="34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步骤：</a:t>
                </a:r>
                <a:endParaRPr/>
              </a:p>
            </p:txBody>
          </p:sp>
          <p:sp>
            <p:nvSpPr>
              <p:cNvPr id="34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安全风险分级管控的方法与步骤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案例一：某化工厂生产过程中的安全风险管控</a:t>
                </a:r>
                <a:endParaRPr/>
              </a:p>
            </p:txBody>
          </p:sp>
          <p:sp>
            <p:nvSpPr>
              <p:cNvPr id="3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化学品泄漏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火灾爆炸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方法，对风险进行排序和分级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制定相应的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，降低事故风险</a:t>
                </a:r>
                <a:endParaRPr/>
              </a:p>
            </p:txBody>
          </p:sp>
          <p:sp>
            <p:nvSpPr>
              <p:cNvPr id="3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案例二：某建筑工地施工过程中的安全风险管控</a:t>
                </a:r>
                <a:endParaRPr/>
              </a:p>
            </p:txBody>
          </p:sp>
          <p:sp>
            <p:nvSpPr>
              <p:cNvPr id="3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高处坠落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坍塌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方法，对风险进行量化评估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，保障施工安全</a:t>
                </a:r>
                <a:endParaRPr/>
              </a:p>
            </p:txBody>
          </p:sp>
          <p:sp>
            <p:nvSpPr>
              <p:cNvPr id="3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安全风险分级管控的案例分析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安全风险分级管控的组织与实施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组织架构：金字塔型，包括决策层、管理层和执行层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决策层：负责制定安全风险分级管控政策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管理层：负责制定和实施安全风险分级管控计划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执行层：负责具体的安全风险识别、评估和控制工作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职责：明确分工和协作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决策层：确保政策制定的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管理层：负责计划制定、资源配置和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执行层：负责安全风险管控的具体实施和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信息反馈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安全风险分级管控的组织架构与职责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安全风险分级管控的实施计划与策略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实施计划：分阶段、分步骤进行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制定安全风险分级管控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总体目标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阶段性目标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分阶段实施，逐步推进安全风险分级管控工作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策略：预防为主、综合治理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，完善安全风险分级管控体系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科技手段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，提高安全风险管控的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水平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监督：内部监督和外部监督相结合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企业内部设立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，对安全风险管控工作进行监督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第三方评估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，提高监督的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专业性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评估：定期评估和不定期评估相结合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定期对安全风险分级管控工作进行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针对突发事件和事故，进行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追溯评估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安全风险分级管控的监督与评估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安全风险分级管控的技术与工具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3" name="组合 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64" name="组合 63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风险评估技术：如故障树分析、事件树分析等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对安全风险进行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为安全风险分级管控提供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科学依据</a:t>
                </a:r>
                <a:endParaRPr/>
              </a:p>
            </p:txBody>
          </p:sp>
        </p:grpSp>
        <p:grpSp>
          <p:nvGrpSpPr>
            <p:cNvPr id="67" name="组合 66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监控监测技术：如传感器技术、大数据分析等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对生产过程中的安全风险进行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为安全风险分级管控提供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数据支持</a:t>
                </a:r>
                <a:endParaRPr/>
              </a:p>
            </p:txBody>
          </p:sp>
        </p:grpSp>
      </p:grpSp>
      <p:sp>
        <p:nvSpPr>
          <p:cNvPr id="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安全风险分级管控的技术手段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https://d.book118.com/445300144304011110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安全风险分级管控培训教材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2024-09-16T05:42:23.512</cp:lastPrinted>
  <dcterms:created xsi:type="dcterms:W3CDTF">2024-09-15T21:42:23Z</dcterms:created>
  <dcterms:modified xsi:type="dcterms:W3CDTF">2024-09-15T21:42:25Z</dcterms:modified>
</cp:coreProperties>
</file>