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8D4ED5-6BE6-4056-AEFF-3475A9400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C1E4E-B966-4339-B15E-7FBFDB5FA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485B2-B96B-4663-B9E3-4DB6336F0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2365CF-FD43-4208-A111-2E20819E2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5A1A11-154D-4552-99DA-B17F9C83F2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AA3A66-0016-4D9F-A0CB-7560830AEC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EBA6B7-C4EB-4EA3-AFDB-283C056148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E43632-2BBA-473D-9D22-9D7DCFB37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899A06-65E6-436A-94A8-044FE4F9A7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57470A-BD1F-4BDD-A214-839136DEDD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31CE8-9A4E-488E-8F79-C56F42AC7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30101401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医疗仪器的尿酸含量测量原理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尿酸测量仪器概述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尿酸测量原理及技术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医疗仪器尿酸测量流程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尿酸测量仪器应用实例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尿酸测量仪器市场前景展望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尿酸测量仪器概述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尿酸测量仪器是一种用于定量检测人体血液中尿酸含量的医疗设备。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尿酸测量仪器定义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根据测量原理和使用场景的不同，尿酸测量仪器可分为家用尿酸测量仪和医用尿酸测量仪两大类。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高尿酸血症是痛风、肾结石等疾病的重要诱因，通过尿酸测量可及时发现并预防相关疾病。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疾病预防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辅助诊断</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042" r="18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尿酸水平与人体代谢、饮食等因素密切相关，通过定期测量可帮助个人调整生活习惯，促进健康。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对于已出现相关症状的患者，尿酸测量可作为辅助诊断手段，为医生提供治疗依据。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尿酸测量意义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236" b="12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家用市场需求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随着人们健康意识的提高，家用尿酸测量仪市场需求逐渐增加。家用市场注重仪器的便捷性、准确性和价格合理性。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医用市场需求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医疗机构对尿酸测量仪器的需求主要集中在准确性、稳定性和多功能性方面。同时，对于仪器的售后服务和技术支持也有一定的要求。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市场趋势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随着医疗技术的不断进步，尿酸测量仪器将越来越智能化、便携化。未来市场将更加注重用户体验和数据管理等方面的发展。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尿酸测量原理及技术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6" b="27716"/>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尿酸在特定条件下可与某些试剂发生化学反应，生成有色物质或产生电信号，从而可通过测量这些信号来间接测定尿酸含量。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利用尿酸与试剂反应后产生的有色物质对光的吸收或散射特性进行测量，通过建立标准曲线，实现对尿酸含量的定量测定。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尿酸测量原理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光学测量原理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尿酸的化学反应</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38" r="249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试纸法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将含有试剂的试纸浸入待测样本中，根据试纸颜色变化与标准色卡比对，半定量测定尿酸含量。此法操作简便，但精度较低。</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比色法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在特定波长下测量尿酸与试剂反应后生成的有色物质的吸光度，通过与标准曲线比对，计算尿酸含量。此法精度较高，但需使用专业仪器。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电化学法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利用尿酸在电极表面发生的氧化还原反应产生的电流信号进行测量，通过电流大小与尿酸浓度的关系计算尿酸含量。此法具有快速、准确的优点，但需定期校准电极。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测量技术与方法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50" r="166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精度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重复性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稳定性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易用性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仪器性能指标</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仪器的测量精度是评价其性能的重要指标，高精度仪器可减小测量误差，提高结果准确性。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稳定性高的仪器在长时间使用过程中，其测量性能不易发生变化，可保证测量结果的可靠性。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重复性好的仪器在相同条件下对同一样本进行多次测量时，结果应保持一致。</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仪器的操作简便、界面友好等特点有助于提高用户体验和测量效率。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医疗仪器尿酸测量流程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https://d.book118.com/445301014011011100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2024-09-07T17:43:36.128</cp:lastPrinted>
  <dcterms:created xsi:type="dcterms:W3CDTF">2024-09-07T09:43:36Z</dcterms:created>
  <dcterms:modified xsi:type="dcterms:W3CDTF">2024-09-07T09:43:38Z</dcterms:modified>
</cp:coreProperties>
</file>