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1F834-C35A-4C50-9995-7CDF56BB8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7DD91-2684-4337-BEA9-2AB8A87D8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C9E23-8703-4531-A787-B95E0CBC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00EA0-CB51-4EAA-8644-DD8536BD0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47269-DE06-4C26-A751-F13667309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C3AA5-85D6-4C2D-B3B6-70754D5D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56834-B8D4-408A-8CCD-3AA74B56D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8553A-D300-4168-BBD0-59128C45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B3809-19CA-484F-8C51-2E1475A54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957BB-A1E7-4A38-B075-BDF811272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82227-F315-40FA-93D3-3AEB93D1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01131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道家美学思想课件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道家美学思想概述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道家美学在艺术中的体现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道家美学在现代社会的应用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道家美学的影响与启示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道家美学思想概述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52" r="354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17" r="315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道家美学起源于先秦时期，以老子和庄子为代表，强调道法自然、无为而治的思想。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当时社会处于变革时期，政治动荡、战争频繁，道家美学思想的出现是对现实社会的反思和超越。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道家美学的起源与背景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道家美学主张自然之美，认为自然无为是最高的审美境界，强调顺应自然、回归自然。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自然之美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虚静之美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简约之美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2" r="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道家美学强调虚静之美，认为虚静能使人超脱于世俗之外，达到心灵的自由和解放。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道家美学追求简约之美，反对过度装饰和繁琐的工艺，推崇朴素、自然的美感。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道家美学的主要观点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道家美学与儒家美学相互补充，儒家强调礼乐文化和社会秩序，道家则强调个体的自由和超越。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道家美学与墨家美学在某些方面存在分歧，墨家强调实用主义和功利主义，道家则更注重精神和心灵的自由。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道家美学与其他学派的关系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与墨家美学的关系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与儒家美学的关系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道家美学的核心概念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无为而治是道家美学思想中的重要理念，强调顺应自然规律，不强行干预，以达到和谐共生的境界。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无为而治的理念源于道家哲学，主张在自然状态下让事物自由发展，避免过度的人为干预。在美学领域，这一理念表现为追求自然、朴素、简约的美学风格，强调内在的和谐与平衡。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无为而治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4" r="227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自然之美是道家美学思想中的核心特征，强调尊重自然、顺应自然，以达到天人合一的境界。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道家认为自然是最高的美，主张在艺术创作和审美欣赏中追求与自然相融合。这种美学思想强调对自然的敬畏和尊重，反对过度的人工干预和矫揉造作，追求一种与自然和谐共生的美学境界。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自然之美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虚实相生是道家美学思想中的重要理念，强调虚与实、无形与有形之间的相互依存和转化。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认为虚与实是相互依存、相互转化的关系，无形之中蕴含着有形，有形之中又蕴含着无形。这一理念在美学领域表现为追求内在的意境和气韵，强调通过简约、留白等方式来营造出无限的想象空间和深邃的意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03" r="1290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虚实相生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https://d.book118.com/445301131332011122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2024-09-26T14:38:38.123</cp:lastPrinted>
  <dcterms:created xsi:type="dcterms:W3CDTF">2024-09-26T06:38:38Z</dcterms:created>
  <dcterms:modified xsi:type="dcterms:W3CDTF">2024-09-26T06:38:39Z</dcterms:modified>
</cp:coreProperties>
</file>