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74ACF-132D-4AA1-AECC-778842AF6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C2A58-A88B-436A-8319-F24B3D156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54CE3-53A5-47F6-BFC1-9B06A6B9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92FE3-014C-4E4B-8B1D-B34A0F75E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DA80C-959C-412D-8B7B-289F328B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75D5C-0B86-4285-9472-C09156274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5AED3-3268-499A-BD9C-88622BE5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8E31A-FB52-4989-A1D1-237B6A388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AC0A0-957E-4031-B140-D194EC124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AC1C2-93C8-4D97-AA7B-01401CCE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A03C9-C944-4E45-AA7B-AE921092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03133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心力衰竭如何防护护理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心力衰竭的并发症及其处理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95" r="31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心力衰竭是一种心脏功能减退的疾病，由于心脏无法充分供血以满足身体需要，导致疲劳、呼吸困难等症状。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根据病因和病程，心力衰竭可分为急性和慢性两种类型。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19" r="23019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心力衰竭通常由高血压、冠心病、心肌炎等心脏疾病引起，也可能与遗传、生活方式等因素有关。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心力衰竭时，心脏肌肉变薄、松弛，心脏瓣膜功能失调，心脏负担加重，导致心脏泵血功能下降。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7" r="2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心力衰竭的症状包括疲劳、乏力、呼吸困难、咳嗽、下肢水肿等。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心力衰竭患者在活动或休息时都可能出现气促、心悸等症状，严重时可能出现端坐呼吸、夜间阵发性呼吸困难等表现。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心力衰竭的预防措施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避免过度劳累，戒烟限酒，保持心情舒畅，避免情绪激动。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控制慢性疾病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高血压、冠心病、糖尿病等慢性疾病是心力衰竭的高危因素，控制这些疾病可以降低心力衰竭的风险。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通过体检可以及早发现心脏及血管的异常，及早进行治疗，提高治愈率。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心力衰竭的护理方法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确保患者按时、按量服用医生开具的药物，不得随意增减剂量或更改用药方式。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208" b="5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密切关注患者用药后的反应，如出现异常症状应及时就医。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按照医生建议定期进行相关检查，以便及时了解病情变化和治疗效果。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https://d.book118.com/445303133312011100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2024-09-08T21:15:47.547</cp:lastPrinted>
  <dcterms:created xsi:type="dcterms:W3CDTF">2024-09-08T13:15:47Z</dcterms:created>
  <dcterms:modified xsi:type="dcterms:W3CDTF">2024-09-08T13:15:49Z</dcterms:modified>
</cp:coreProperties>
</file>