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76007-78A6-4CED-85EA-0D4AC00C2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E3703A-1E6A-4F1B-B42A-D3C23CBCA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6CED0-2F67-4314-9E53-AA28AE4B8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73707B-E02D-449E-9DF6-E1D8848CE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AB0DAB-CC98-480B-9BF1-3B023BF42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EFE202-09B9-4E19-992F-172FE6987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00CC2B-3A97-4FB4-A9A4-EB8B90A34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6F3AA5-EEAF-42FC-AC01-7087BD0C1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A72415-F2DE-4AE2-9109-7D15EFC3F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5A762-0DD0-48DB-ABA0-9EB91860D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591A5-6057-4ECA-8E6E-AB829F30B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3100140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设备管理的计划维修与紧急维修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计划维修与紧急维修概述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计划维修策略与实施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紧急维修响应与处理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计划维修与紧急维修的资源管理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计划维修与紧急维修的挑战与对策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确保设备正常运行，减少故障率，提高生产效率。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随着工业化的快速发展，设备在生产中的作用日益凸显，设备故障可能导致生产中断、成本增加等问题。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提高设备可靠性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通过有效的设备管理，可以及时发现并解决设备潜在问题，提高设备的可靠性。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降低维修成本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计划维修可以避免设备出现严重故障，从而降低紧急维修的频率和成本。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设备故障可能引发安全事故，设备管理有助于及时发现并排除安全隐患。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良好的设备管理可以保证设备处于最佳状态，提高生产效率。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计划维修与紧急维修概述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计划维修是指根据设备的使用情况、磨损规律、故障记录等，预先制定维修计划，对设备进行定期的检查、保养、维修和更换等工作，以确保设备的正常运行和延长设备的使用寿命。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计划维修的目的在于预防设备故障的发生，减少设备停机时间，提高设备的运行效率和可靠性，降低维修成本和生产成本。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计划维修的定义和目的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紧急维修是指设备在运行过程中突然出现故障或异常情况，需要立即进行维修以恢复设备的正常运行。紧急维修通常是针对突发性故障或紧急情况进行的处理。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紧急维修的目的在于迅速解决设备故障，恢复设备的正常运行，减少停机时间，避免生产中断和损失。紧急维修要求快速响应、准确判断和高效处理。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紧急维修的定义和目的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互补性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计划维修和紧急维修在设备管理中相互补充。计划维修通过定期的检查和保养预防设备故障的发生，而紧急维修则针对突发故障进行快速处理。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优先级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在设备出现故障时，通常优先进行紧急维修以恢复设备的正常运行。而在设备正常运行期间，则应注重计划维修的实施，以预防故障的发生。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相互转化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在某些情况下，计划维修可能会转化为紧急维修。例如，当在计划维修过程中发现严重故障或隐患时，可能需要立即进行紧急维修。同样地，紧急维修后也可能需要对设备进行全面的检查和计划维修。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计划维修与紧急维修的关系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计划维修策略与实施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确定维修目标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根据设备的重要性、使用频率、故障历史等，制定设备维修计划，明确维修目标和优先级。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制定维修计划表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根据设备维修目标，制定详细的维修计划表，包括维修项目、时间、人员、预算等。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评估维修资源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评估现有维修资源，如人员技能、备件库存、维修工具等，确保能够满足维修计划的需求。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制定设备维修计划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根据维修计划表，将维修任务分配给相应的维修人员，明确任务要求和完成时间。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分配维修任务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监控维修进度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处理维修问题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通过定期汇报、现场检查等方式，监控维修进度，确保维修工作按计划进行。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在维修过程中遇到问题时，及时组织相关人员进行分析和处理，确保问题得到及时解决。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维修计划的执行与监控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评估维修效果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在维修完成后，对设备进行测试和验证，评估维修效果是否达到预期目标。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收集反馈意见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向设备使用人员和相关管理人员收集反馈意见，了解设备维修后的使用情况和改进建议。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根据评估结果和反馈意见，对设备维修计划进行持续改进和优化，提高设备维修效率和质量。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维修效果评估与改进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紧急维修响应与处理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紧急维修的触发条件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设备故障导致生产停滞或严重影响生产效率。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设备出现安全隐患，可能对员工或环境造成伤害。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设备异常导致产品质量问题，需要立即停机排查。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https://d.book118.com/445310014003011103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2024-09-12T04:22:37.077</cp:lastPrinted>
  <dcterms:created xsi:type="dcterms:W3CDTF">2024-09-11T20:22:37Z</dcterms:created>
  <dcterms:modified xsi:type="dcterms:W3CDTF">2024-09-11T20:22:39Z</dcterms:modified>
</cp:coreProperties>
</file>