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B44D4-908D-4D63-A30C-7245E3131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F9C01-CAC2-4F7B-BB0D-307EC604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FBBCF-82BF-438F-93B2-1F0FCCD7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5FE2D-D7B7-4EB3-93D6-09787D105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68DC2-8E73-42F4-8866-359AB1E8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D5F23-9EC7-46FB-9533-8CB28755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D7A14-38A6-41AB-87E7-11B3C38B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5881-9BB5-428E-8F8A-26BBF4A7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C401D-B91D-4A5D-A1C1-F2A1AD70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673AC-1153-428A-BCE2-3FC50A67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9D5E5-EE97-4B51-BAC2-DE763549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1014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痔疮ppt课件护理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痔疮的预防与日常护理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痔疮的治疗方法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痔疮患者的心理护理与康复指导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痔疮的常见误区与注意事项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597" r="385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痔疮分为内痔、外痔和混合痔三种类型，其中内痔最为常见。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痔疮是肛门内或肛门外的静脉曲张所形成的柔软静脉团，通常与便秘、长时间坐立、妊娠和腹压升高等因素有关。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通常无痛，可能出现便血、肛门瘙痒和肛门坠胀等症状。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27" r="103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通常表现为肛门不适、疼痛和瘙痒等症状。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兼具内痔和外痔的症状，可能同时出现便血、疼痛、瘙痒和肛门坠胀等症状。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便秘、长时间坐立、妊娠、腹压升高等是痔疮的主要病因。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肛门内或肛门外的静脉曲张是痔疮形成的关键机制，此外，长期慢性炎症刺激也可能导致痔疮发生。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痔疮的预防与日常护理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39" r="102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411" b="84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09" r="19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预防痔疮的措施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养成良好的排便习惯，避免便秘和腹泻，有助于预防痔疮发生。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长时间久坐会增加肛门部位的压力，容易引起痔疮，应适时起身活动。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定期清洗肛门，勤换内裤，以减少细菌感染的风险。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适当的体育锻炼有助于促进肠道蠕动，预防便秘和痔疮。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保持大便通畅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避免长时间久坐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保持肛门清洁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增加体育锻炼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73" r="1777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如蔬菜、水果、全麦面包等，有助于软化大便，减轻排便时的疼痛和出血。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多摄入高纤维食物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辛辣、油腻食物会刺激肛门，加重痔疮症状，应尽量避免。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控制辛辣、油腻食物的摄入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保持充足的水分摄入，有助于软化大便，预防便秘。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多饮水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过度饮酒和吸烟会加重痔疮症状，应尽量避免。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避免过度饮酒和吸烟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痔疮患者的日常饮食护理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良好的睡眠有助于身体恢复，减轻痔疮症状。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避免长时间站立或久坐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使用柔软的坐垫或垫圈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定期进行温水坐浴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长时间站立或久坐会增加肛门部位的压力，加重痔疮症状，应适时起身活动。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使用柔软的坐垫或垫圈可以减轻肛门部位的压力，缓解疼痛和不适感。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温水坐浴有助于促进肛门部位的血液循环，缓解痔疮症状。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痔疮患者的日常起居护理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https://d.book118.com/445310144214011042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2024-09-03T22:02:50.375</cp:lastPrinted>
  <dcterms:created xsi:type="dcterms:W3CDTF">2024-09-03T14:02:50Z</dcterms:created>
  <dcterms:modified xsi:type="dcterms:W3CDTF">2024-09-03T14:02:52Z</dcterms:modified>
</cp:coreProperties>
</file>