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0707F0-7A8D-4E91-8D15-81A0AF402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77470F-5BA4-4A3A-8A1C-53FADFD5B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12471D-392C-417E-9266-DAE0940F41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EB6B82-A52D-4DC7-9C0B-E959785F9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3AC287-F2ED-434C-88DA-451760A446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3B645D-DD51-4EE7-ADA2-8C2D397924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C1FA99-C061-48B8-A966-0F8E8A2871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2AA75A-01BC-41AD-A681-02683C3F6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C97B0C-409D-49CF-AFA3-6D5325C34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309EB-6A56-4D2E-85AD-CBF248C20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27BFA8-148C-4B0E-9515-730BB362F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3103413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安全工器具与个人防护用品的使用、维护和保养教材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安全工器具与个人防护用品概述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安全工器具的使用、维护和保养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个人防护用品的使用、维护和保养</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安全工器具与个人防护用品的管理制度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安全工器具与个人防护用品的使用培训与教育</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安全工器具与个人防护用品概述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安全工器具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是指在施工现场使用的，用于防止工伤事故发生的各种用具和器具，如安全帽、安全带、安全网等。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99" r="1669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个人防护用品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是指劳动者在生产过程中为避免或减轻事故伤害和职业危害而穿戴的防护性装备，如防尘口罩、手套、耳塞等。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安全工器具与个人防护用品根据用途、防护对象、使用环境等因素有多种分类方式，如按用途可分为头部、手部、足部等防护用品，按防护对象可分为防尘、防毒、防噪声等防护用品。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安全工器具与个人防护用品的定义与分类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安全工器具与个人防护用品的重要性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保障劳动者生命安全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安全工器具与个人防护用品能够有效地防止工伤事故和职业病的发生，保护劳动者的生命安全和身体健康。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提高生产效率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安全工器具与个人防护用品能够减少事故和职业病的发生，降低生产成本，提高生产效率。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企业重视安全工器具与个人防护用品的投入和管理，能够树立良好的企业形象，增强企业的竞争力，促进企业的可持续发展。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随着科技的发展，安全工器具与个人防护用品的智能化程度越来越高，如智能安全帽、智能手环等。</a:t>
            </a:r>
          </a:p>
        </p:txBody>
      </p:sp>
      <p:pic>
        <p:nvPicPr>
          <p:cNvPr id="6" name="Picture 6"/>
          <p:cNvPicPr>
            <a:picLocks noChangeAspect="1"/>
          </p:cNvPicPr>
          <p:nvPr/>
        </p:nvPicPr>
        <p:blipFill>
          <a:blip r:embed="rId2"/>
          <a:srcRect l="18917" r="18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不同行业、不同工种对安全工器具与个人防护用品的需求不同，因此个性化定制的趋势越来越明显。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464" b="46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随着环保意识的提高，安全工器具与个人防护用品的环保性能也越来越受到关注，如使用可降解材料等。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安全工器具与个人防护用品的发展趋势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安全工器具的使用、维护和保养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083" r="19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注意工器具的负荷和磨损情况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在使用过程中应注意工器具的负荷和磨损情况，避免超负荷使用或过度磨损。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了解工器具的用途和操作方法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在使用前应仔细阅读说明书，了解工器具的用途、操作方法和注意事项，避免误操作。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遵守操作规程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按照规定的操作规程使用工器具，避免违规操作导致意外事故。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安全工器具的正确使用方法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检查紧固件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定期检查工器具的紧固件，如螺丝、螺母等，确保其紧固完好，防止松动或脱落。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清洁与擦拭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定期清洁工器具表面，去除污垢和杂物，保持其外观整洁。对于可拆卸的部件，应拆下清洗并擦拭干净。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润滑与防锈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根据需要给工器具的转动部位加润滑油，防止生锈和磨损。同时，注意避免润滑油污染食品或接触皮肤。</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417" r="2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4000" b="14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安全工器具的日常维护与保养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定期检查工器具的性能，如刀具的锋利度、夹具的夹持力等，确保其性能正常。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检查工器具的性能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校准精度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更换磨损件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对于有精度要求的工器具，应定期校准其精度，确保其测量或加工的准确性。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对于有磨损件的工器具，如刀具、磨具等，应定期更换磨损件，避免影响工器具的性能和使用安全。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安全工器具的定期检查与校准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个人防护用品的使用、维护和保养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https://d.book118.com/445310341302011104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2024-09-14T16:27:09.632</cp:lastPrinted>
  <dcterms:created xsi:type="dcterms:W3CDTF">2024-09-14T08:27:09Z</dcterms:created>
  <dcterms:modified xsi:type="dcterms:W3CDTF">2024-09-14T08:27:11Z</dcterms:modified>
</cp:coreProperties>
</file>