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EF964-66BE-4C89-96EA-6E24A696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BF39A-76B6-4C86-BFF8-E2C07B19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2F926-65C2-47A6-BAA9-20DF5B7E1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CD072-2629-485C-8D31-DB2F2738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4CE16-CDB5-4D01-A6EB-0BC9ACCEC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D536F-2B31-4596-BC30-62053AD83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24C40-D846-4F06-9776-1BBFDB5B7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894AD-13D8-47A1-BC71-84420C766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BE23B-9C35-4758-A1D7-6249AB50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FB6EA-AEB6-4931-8138-C6B2F89F0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08806-DFE6-493B-966D-BCF485F6B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11210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预防停水停电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停水停电的原因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停水停电的影响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停水停电的原因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暴雨、洪水、干旱等极端气候事件可能导致水源短缺或电力中断。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地质灾害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自然老化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地震、滑坡、泥石流等地质灾害可能破坏供水系统和电力设施。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部分地区可能因为自然老化而出现供水供电问题。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施工或道路修建可能不慎损坏供水管道或输电线路。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施工损坏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人为破坏或非法操作可能导致供水供电中断。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政府出于某种原因可能对供水供电进行管制或限制。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政府管制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发电机、变压器等电力设备可能出现故障导致停电。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供电设备故障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水泵、水管等供水设备可能出现故障导致停水。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供水设备故障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设备维护保养不当可能导致设备提前老化或损坏。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停水停电的影响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停水停电会导致家庭日常用水和用电需求无法满足，如洗澡、做饭、照明等。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日常生活不便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停水可能导致家庭无法正常饮用和清洗，对健康造成威胁；停电则影响家庭通风和温控，增加疾病风险。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健康受影响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停水停电会影响通讯设备的使用，导致社交活动受限。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社交受限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商业活动受限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商业场所如商场、餐厅等需要水电维持正常运营，停水停电会导致经营受阻。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办公效率降低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办公场所依赖水电提供通讯和办公设备，停水停电会影响工作效率。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工业生产中断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工厂、生产线等需要稳定的水电供应，停水停电会导致生产停滞，造成经济损失。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长时间的停水停电可能导致水资源和能源的浪费，如溢流的水、长时间开启的电灯等。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停水停电可能导致污水和垃圾无法得到及时处理，对环境造成污染。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生态失衡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水电是维持生态平衡的重要因素，停水停电可能影响生态系统的正常运转。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https://d.book118.com/445311210033011104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2024-09-13T19:59:59.908</cp:lastPrinted>
  <dcterms:created xsi:type="dcterms:W3CDTF">2024-09-13T11:59:59Z</dcterms:created>
  <dcterms:modified xsi:type="dcterms:W3CDTF">2024-09-13T12:00:01Z</dcterms:modified>
</cp:coreProperties>
</file>