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16EEB-C8E5-4904-B4B5-D965F958E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55124-AB8D-49FB-A768-A468E9AAB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6867C-111E-4AE7-B748-BE85F6F36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58CB1-3CC1-41CA-87D0-68114FBA5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2EC4CF-1A87-41DD-984F-1567B6EB5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D0710E-28F1-4E1E-8F2A-5BB86E0CC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2CD9B2-7691-439D-BD70-12D4C36DC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98681-716E-4DC6-9B8E-F30189C76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65BC3-2A5B-4051-A9FD-365064EA1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807FA-4C53-432D-AB5E-1122C79B2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FB3F8-C70F-410F-940E-48C6F6767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1234303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城中村规划设计案例分析报告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城中村规划设计案例选择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城中村规划设计案例分析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城中村规划设计案例的启示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通过对城中村规划设计案例的分析，总结城中村改造的经验教训，为今后的城中村改造提供参考。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随着城市化进程的加速，城中村问题逐渐凸显，成为城市发展中的一大难题。为了解决城中村问题，各地纷纷开展城中村改造工作，但在改造过程中也出现了一些问题和挑战。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城中村是指城市发展过程中，由于土地征收、房屋拆迁等原因，使得部分居民在城市范围内形成了特殊的生活聚居区，这些聚居区往往存在着基础设施薄弱、环境脏乱差等问题。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城中村具有以下特点：一是地理位置位于城市内部或周边；二是居民多为外来务工人员或城市低收入群体；三是房屋多为自建或简易搭建，缺乏统一规划和管理；四是基础设施不完善，环境卫生较差。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城中村的定义和特点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城中村规划设计案例选择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22" r="232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可借鉴性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选择的案例应具有代表性，能够反映城中村规划设计的共性问题和发展趋势。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考虑不同地区、不同发展阶段和不同类型的城中村，以便更全面地了解规划设计的多样性和差异性。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案例应具有实际应用价值，可以为其他城中村的规划设计提供有益的参考和借鉴。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3500000">
            <a:off x="1207034" y="3354191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94644" y="4302119"/>
            <a:ext cx="744855" cy="23583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46361" y="3151689"/>
            <a:ext cx="44577" cy="25146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87319" y="3071679"/>
            <a:ext cx="15526" cy="33718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46361" y="3113970"/>
            <a:ext cx="41624" cy="29051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2557" y="3113970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474365" y="3000433"/>
            <a:ext cx="11239" cy="27432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481699" y="3037009"/>
            <a:ext cx="12573" cy="26099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372352" y="3151689"/>
            <a:ext cx="18860" cy="25146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390545" y="3037009"/>
            <a:ext cx="14859" cy="26099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376352" y="3113970"/>
            <a:ext cx="18193" cy="29051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421882" y="2961094"/>
            <a:ext cx="17145" cy="30671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446361" y="2961094"/>
            <a:ext cx="18860" cy="30671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13309" y="2987193"/>
            <a:ext cx="2286" cy="466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399784" y="3000433"/>
            <a:ext cx="12859" cy="27432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382639" y="3071679"/>
            <a:ext cx="17145" cy="33718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446361" y="3185313"/>
            <a:ext cx="46196" cy="29051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403023" y="3071679"/>
            <a:ext cx="36004" cy="33718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414929" y="3000433"/>
            <a:ext cx="24098" cy="27432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399117" y="3113970"/>
            <a:ext cx="40005" cy="29051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446361" y="3071679"/>
            <a:ext cx="37624" cy="33718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446361" y="3000433"/>
            <a:ext cx="25718" cy="27432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46361" y="3037009"/>
            <a:ext cx="32004" cy="26099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09309" y="3037009"/>
            <a:ext cx="29718" cy="26099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394450" y="3222936"/>
            <a:ext cx="44577" cy="30385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396831" y="3151689"/>
            <a:ext cx="42291" cy="25146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95117" y="3185313"/>
            <a:ext cx="43910" cy="29051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370066" y="3185313"/>
            <a:ext cx="18860" cy="29051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3498844" y="3185313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496558" y="3151689"/>
            <a:ext cx="15811" cy="25146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412643" y="2991765"/>
            <a:ext cx="9906" cy="8572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65125" y="2991765"/>
            <a:ext cx="9239" cy="8572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39027" y="2991765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405404" y="3027769"/>
            <a:ext cx="9620" cy="923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72079" y="3027769"/>
            <a:ext cx="9620" cy="923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39027" y="3027769"/>
            <a:ext cx="7239" cy="923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399784" y="3063107"/>
            <a:ext cx="9620" cy="8572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78365" y="3063107"/>
            <a:ext cx="8953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439027" y="3063107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394450" y="3105398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483985" y="3105398"/>
            <a:ext cx="8572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3439027" y="3105398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390545" y="3143022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3487985" y="3143022"/>
            <a:ext cx="8572" cy="8572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3439027" y="3143022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388830" y="3176740"/>
            <a:ext cx="7906" cy="8572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3490938" y="3176740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3439027" y="3176740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3387211" y="3214364"/>
            <a:ext cx="7239" cy="8572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3492557" y="3214364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3439027" y="3214364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3439027" y="3253321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rot="13500000">
            <a:off x="3543612" y="3354191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4422579" y="4272210"/>
            <a:ext cx="414052" cy="29575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3" name="AutoShape 63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4" name="TextBox 64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67" name="AutoShape 6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TextBox 8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  <p:sp>
        <p:nvSpPr>
          <p:cNvPr id="88" name="AutoShape 88"/>
          <p:cNvSpPr/>
          <p:nvPr/>
        </p:nvSpPr>
        <p:spPr>
          <a:xfrm>
            <a:off x="6649402" y="1647934"/>
            <a:ext cx="587026" cy="5855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Freeform 89"/>
          <p:cNvSpPr/>
          <p:nvPr/>
        </p:nvSpPr>
        <p:spPr>
          <a:xfrm>
            <a:off x="6731888" y="1868724"/>
            <a:ext cx="409003" cy="12915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6831329" y="3579006"/>
            <a:ext cx="224504" cy="398621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6948201" y="3639013"/>
            <a:ext cx="30290" cy="1695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6976014" y="3584911"/>
            <a:ext cx="10573" cy="22860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6948201" y="3613486"/>
            <a:ext cx="28289" cy="19717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6979633" y="3613486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Freeform 96"/>
          <p:cNvSpPr/>
          <p:nvPr/>
        </p:nvSpPr>
        <p:spPr>
          <a:xfrm>
            <a:off x="6967251" y="3536524"/>
            <a:ext cx="7620" cy="18574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6972203" y="3561384"/>
            <a:ext cx="8477" cy="17717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Freeform 98"/>
          <p:cNvSpPr/>
          <p:nvPr/>
        </p:nvSpPr>
        <p:spPr>
          <a:xfrm>
            <a:off x="6898004" y="3639013"/>
            <a:ext cx="12764" cy="1695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6910291" y="3561384"/>
            <a:ext cx="10096" cy="17717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6900671" y="3613486"/>
            <a:ext cx="12382" cy="19717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6931627" y="3509949"/>
            <a:ext cx="11621" cy="20765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6948201" y="3509949"/>
            <a:ext cx="12764" cy="20765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6925817" y="3527570"/>
            <a:ext cx="1524" cy="3143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Freeform 104"/>
          <p:cNvSpPr/>
          <p:nvPr/>
        </p:nvSpPr>
        <p:spPr>
          <a:xfrm>
            <a:off x="6916578" y="3536524"/>
            <a:ext cx="8763" cy="18574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6904957" y="3584911"/>
            <a:ext cx="11621" cy="22860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Freeform 106"/>
          <p:cNvSpPr/>
          <p:nvPr/>
        </p:nvSpPr>
        <p:spPr>
          <a:xfrm>
            <a:off x="6948201" y="3661778"/>
            <a:ext cx="31432" cy="19717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Freeform 107"/>
          <p:cNvSpPr/>
          <p:nvPr/>
        </p:nvSpPr>
        <p:spPr>
          <a:xfrm>
            <a:off x="6918864" y="3584911"/>
            <a:ext cx="24479" cy="22860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6926864" y="3536524"/>
            <a:ext cx="16383" cy="18574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6916102" y="3613486"/>
            <a:ext cx="27146" cy="19717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6948201" y="3584911"/>
            <a:ext cx="25527" cy="22860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6948201" y="3536524"/>
            <a:ext cx="17526" cy="18574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/>
        </p:nvSpPr>
        <p:spPr>
          <a:xfrm>
            <a:off x="6948201" y="3561384"/>
            <a:ext cx="21717" cy="17717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Freeform 113"/>
          <p:cNvSpPr/>
          <p:nvPr/>
        </p:nvSpPr>
        <p:spPr>
          <a:xfrm>
            <a:off x="6923055" y="3561384"/>
            <a:ext cx="20193" cy="17717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/>
        </p:nvSpPr>
        <p:spPr>
          <a:xfrm>
            <a:off x="6912958" y="3687305"/>
            <a:ext cx="30290" cy="20574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6914577" y="3639013"/>
            <a:ext cx="28670" cy="1695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Freeform 116"/>
          <p:cNvSpPr/>
          <p:nvPr/>
        </p:nvSpPr>
        <p:spPr>
          <a:xfrm>
            <a:off x="6913434" y="3661778"/>
            <a:ext cx="29813" cy="19717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6896385" y="3661778"/>
            <a:ext cx="12764" cy="19717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6983824" y="3661778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6982300" y="3639013"/>
            <a:ext cx="10763" cy="1695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Freeform 120"/>
          <p:cNvSpPr/>
          <p:nvPr/>
        </p:nvSpPr>
        <p:spPr>
          <a:xfrm>
            <a:off x="6925341" y="3530714"/>
            <a:ext cx="6763" cy="5810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Freeform 121"/>
          <p:cNvSpPr/>
          <p:nvPr/>
        </p:nvSpPr>
        <p:spPr>
          <a:xfrm>
            <a:off x="6960964" y="3530714"/>
            <a:ext cx="6287" cy="5810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6943248" y="353071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/>
        </p:nvSpPr>
        <p:spPr>
          <a:xfrm>
            <a:off x="6920387" y="3555098"/>
            <a:ext cx="6477" cy="6287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/>
        </p:nvSpPr>
        <p:spPr>
          <a:xfrm>
            <a:off x="6965727" y="3555098"/>
            <a:ext cx="6477" cy="6287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6943248" y="3555098"/>
            <a:ext cx="4953" cy="6287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6916578" y="3579006"/>
            <a:ext cx="6477" cy="5810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6970013" y="3579006"/>
            <a:ext cx="6096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6943248" y="357900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Freeform 129"/>
          <p:cNvSpPr/>
          <p:nvPr/>
        </p:nvSpPr>
        <p:spPr>
          <a:xfrm>
            <a:off x="6912958" y="3607676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Freeform 130"/>
          <p:cNvSpPr/>
          <p:nvPr/>
        </p:nvSpPr>
        <p:spPr>
          <a:xfrm>
            <a:off x="6973823" y="3607676"/>
            <a:ext cx="5810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>
            <a:off x="6943248" y="360767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/>
        </p:nvSpPr>
        <p:spPr>
          <a:xfrm>
            <a:off x="6910291" y="3633203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6976490" y="3633203"/>
            <a:ext cx="5810" cy="5810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>
            <a:off x="6943248" y="3633203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6909148" y="3655968"/>
            <a:ext cx="5429" cy="5810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Freeform 136"/>
          <p:cNvSpPr/>
          <p:nvPr/>
        </p:nvSpPr>
        <p:spPr>
          <a:xfrm>
            <a:off x="6978490" y="3655968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>
            <a:off x="6943248" y="3655968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Freeform 138"/>
          <p:cNvSpPr/>
          <p:nvPr/>
        </p:nvSpPr>
        <p:spPr>
          <a:xfrm>
            <a:off x="6908100" y="3681494"/>
            <a:ext cx="4953" cy="5810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Freeform 139"/>
          <p:cNvSpPr/>
          <p:nvPr/>
        </p:nvSpPr>
        <p:spPr>
          <a:xfrm>
            <a:off x="6979633" y="3681494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6943248" y="368149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/>
        </p:nvSpPr>
        <p:spPr>
          <a:xfrm>
            <a:off x="6943248" y="3707879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>
            <a:off x="6647497" y="5019958"/>
            <a:ext cx="587026" cy="5855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6791991" y="5200647"/>
            <a:ext cx="301085" cy="21374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TextBox 144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深圳市罗湖区城中村改造项目</a:t>
            </a:r>
          </a:p>
        </p:txBody>
      </p:sp>
      <p:sp>
        <p:nvSpPr>
          <p:cNvPr id="145" name="TextBox 145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上海市黄浦区老旧社区更新项目</a:t>
            </a:r>
          </a:p>
        </p:txBody>
      </p:sp>
      <p:sp>
        <p:nvSpPr>
          <p:cNvPr id="146" name="TextBox 146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北京市朝阳区城乡一体化建设试点项目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城中村规划设计案例分析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生态优先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人文关怀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社区参与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规划理念与原则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以可持续发展为目标，合理利用资源，注重节能减排，推动城中村的绿色发展。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尊重城中村的历史文化，保留传统建筑风貌，同时满足现代居民的生活需求。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在规划过程中，优先考虑生态环境的保护和恢复，确保城中村与自然环境的和谐共生。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鼓励居民参与规划过程，充分听取他们的意见和建议，确保规划方案能够得到居民的认可和支持。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https://d.book118.com/445312343034011104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2024-09-13T20:17:48.903</cp:lastPrinted>
  <dcterms:created xsi:type="dcterms:W3CDTF">2024-09-13T12:17:48Z</dcterms:created>
  <dcterms:modified xsi:type="dcterms:W3CDTF">2024-09-13T12:17:50Z</dcterms:modified>
</cp:coreProperties>
</file>