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EEFA9-A906-49DA-9471-19D41BAC8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35DAE-A909-4849-A20A-EA505DD33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BCB9E-21E1-4872-926B-70882A920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EA058-48E1-418E-B59B-5731B929D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8C0B1B-9414-463F-8354-023C4D416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9C823C-3B85-4BB0-A053-A842DAC4A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3B9DEE-F56F-48EF-BBC4-BBD72648E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D7EB9-9CAE-4B19-80B3-394D1802E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12063-E85A-40DF-AE5A-7F6E63B81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51673-ADAA-45D1-9334-21922145A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C649E-50AD-4E0D-A041-EC92BFF88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1413134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变量和函数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变量与函数关系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变量和函数的应用场景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变量和函数的优化技巧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变量和函数的调试与排错方法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0" r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变量是用于存储数据的容器，在程序中用于表示和操作各种数据。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变量能够存储程序运行过程中需要临时保存的数据，以便在需要时进行读取或修改。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包括整型、浮点型、字符型等，用于存储基本数据。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基本数据类型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包括数组、结构体、类等，用于存储复杂数据。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复合数据类型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不同类型的变量具有不同的存储大小和取值范围，需要根据实际需求选择合适的变量类型。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变量特点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命名规则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变量名由字母、数字和下划线组成，且第一个字符必须是字母或下划线。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命名规范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变量名应具有描述性，能够准确反映变量的含义和用途，避免使用无意义或模糊的命名。同时，应遵循一定的命名约定，如驼峰命名法、下划线命名法等，以提高代码的可读性和可维护性。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0206" r="302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变量命名规则与规范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函数是一段可重用的代码块，用于执行特定任务并可能返回一个结果。通过定义函数，可以将复杂的逻辑或重复的代码组织起来，提高代码的可读性和可维护性。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函数的主要作用是实现代码模块化，将一段逻辑相关的代码封装成一个独立的单元，方便调用和管理。函数还可以提高代码的重用性，减少重复代码，降低出错概率。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函数参数是函数定义中用于接收外部输入的值。通过参数，可以向函数传递数据，并在函数内部进行处理。函数参数可以是任意数据类型，包括基本数据类型、复合数据类型和自定义类型。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参数传递方式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函数调用时，需要将实际参数传递给函数。参数传递方式主要有两种：值传递和引用传递。值传递是将实际参数的值复制一份传递给函数，函数内部对参数的修改不会影响原始数据。引用传递是将实际参数的引用（地址）传递给函数，函数内部对参数的修改会直接影响原始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函数参数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函数参数及传递方式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函数执行完毕后，可以通过return语句返回一个结果给调用者。返回的值可以是任意数据类型，包括基本数据类型、复合数据类型和自定义类型。如果函数没有显式返回任何值，则默认返回None。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函数返回值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返回类型指的是函数返回值的数据类型。在定义函数时，可以指定函数的返回类型，以便调用者了解函数返回的数据类型。在Python等动态类型语言中，函数的返回类型通常不需要显式声明，而是根据实际返回的值自动推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函数返回类型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函数返回值与类型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变量与函数关系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变量可以作为函数的参数，将值传递给函数进行处理。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作为函数的输入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存储函数的结果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控制函数的执行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函数可以将处理结果存储在变量中，以便后续使用。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变量可以作为条件语句的参数，控制函数的执行流程。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变量在函数中的作用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函数可以修改传递给它的变量的值。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改变变量的值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函数可以创建新的变量，并将处理结果存储在其中。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创建新的变量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函数可以删除其内部创建的变量，释放内存空间。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删除变量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函数对变量的影响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https://d.book118.com/445314131343011103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2024-09-13T14:55:50.908</cp:lastPrinted>
  <dcterms:created xsi:type="dcterms:W3CDTF">2024-09-13T06:55:50Z</dcterms:created>
  <dcterms:modified xsi:type="dcterms:W3CDTF">2024-09-13T06:55:52Z</dcterms:modified>
</cp:coreProperties>
</file>