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2062BF-18D2-4B92-BD84-AA799060E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D6C12A-63D4-4373-ABE2-AD4AB8018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8A447F-7637-438C-9156-ABF70F68E6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931084-9BCD-44A9-9594-C43924F21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23A909-AD77-4D1F-847A-444330BD28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CCA031-30B0-427E-80CE-53FFD21A8E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15335E-057C-4F5A-A749-31804BEC16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51FEA7-7998-4C6A-B8D4-9855F9C10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82946-EC5C-44F2-A2C5-4C149E2BB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9D10F2-0C4D-4E81-ACF9-0A6958262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004B2-3FB0-4332-8AF9-6FA5EBBF2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31420121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戏剧表演与身体语言的协调与艺术形态的展示与演绎</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戏剧表演基础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身体语言在戏剧表演中的运用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艺术形态在戏剧表演中的展示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戏剧表演与身体语言的协调技巧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艺术形态在戏剧表演中的演绎方法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案例分析：经典戏剧作品中的身体语言与艺术形态展示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戏剧表演基础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戏剧表演是一种通过演员扮演角色，在舞台上呈现故事情节、塑造人物形象、表达思想感情的艺术形式。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戏剧表演具有直观性、现场性、综合性等特点，它要求演员通过身体语言、面部表情、声音语调等手段，将角色的内心世界生动地展现出来，从而感染观众并引发共鸣。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戏剧表演的定义与特点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古代戏剧</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起源于古希腊和古罗马的祭祀仪式，后逐渐发展成为一种独立的艺术形式。古代戏剧强调情节和人物形象的塑造，对后世戏剧产生了深远影响。</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中世纪戏剧</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受宗教影响较深，多表现宗教题材和道德教化内容。中世纪戏剧的表演形式相对简单，但已经开始注重演员的表演技巧和舞台效果。</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文艺复兴时期</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戏剧表演艺术得到了空前的发展，莎士比亚等伟大剧作家的作品至今仍被誉为经典。这一时期的戏剧表演注重人物性格的刻画和心理活动的展现，演员的表演技巧也更加丰富多样。</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现代戏剧</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随着社会的不断进步和观众审美需求的变化，现代戏剧在题材、形式、表演风格等方面都进行了大胆的创新和尝试。现代戏剧强调对现实生活的关注和反思，以及对人性的深入挖掘和探讨。</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戏剧表演的历史与发展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演员通过深入分析和理解角色背景、性格特征、思想感情等要素，塑造出鲜活生动的人物形象。角色塑造是戏剧表演的核心任务之一，它要求演员具备扎实的表演功底和敏锐的观察力。</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角色塑造</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台词是戏剧表演中传递信息和表达思想感情的重要手段。演员需要准确掌握台词的含义、语气、语调等要素，通过声音的变化和情感的投入来塑造角色形象并推动剧情发展。</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台词处理</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身体语言是戏剧表演中不可或缺的一部分，它包括演员的面部表情、肢体动作、身体姿态等要素。身体语言的运用能够帮助演员更好地表达角色的内心世界和情感状态，增强舞台表现力。</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身体语言运用</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情感表达是戏剧表演的灵魂所在，它要求演员能够真实自然地流露角色的思想感情，引发观众的共鸣和思考。情感表达需要演员具备深厚的情感体验能力和细腻的表现技巧。</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情感表达</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戏剧表演的基本要素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身体语言在戏剧表演中的运用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身体语言是指通过身体的动作、姿态、表情和空间距离等手段来传达信息和情感的一种非言语交流方式。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身体语言可分为动态身体语言和静态身体语言。动态身体语言包括手势、面部表情、身体姿态等，而静态身体语言则涉及空间距离和领域性等。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身体语言的概念与分类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身体语言的分类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身体语言的概念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身体语言是塑造戏剧角色形象的重要手段，通过不同的身体动作和表情，演员能够生动地展现角色的性格、情感和内心世界。</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塑造角色形象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身体语言能够传递丰富的情感和意图，使观众更深入地理解剧情和角色关系，增强戏剧的感染力。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传递情感与意图</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375" r="14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身体语言的运用可以丰富戏剧的舞台表现力，使表演更加生动、形象，增强观众的视觉享受。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丰富舞台表现力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身体语言在戏剧表演中的重要性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身体语言是戏剧表演的重要组成部分，与戏剧表演的内在联系紧密。演员在表演过程中需要充分运用身体语言来展现角色形象和情感，使表演更加真实、自然。</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在戏剧表演中，演员可以通过对身体语言的细致观察和深入理解，将角色的内心世界和情感状态准确地表达出来。同时，演员还可以通过对身体语言的创造性运用，为角色塑造独特的形象和个性。</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体语言和戏剧表演之间存在互动关系。一方面，身体语言可以丰富戏剧表演的表现力；另一方面，戏剧表演也可以为身体语言的运用提供广阔的舞台和空间。演员在表演过程中需要不断探索和创新，将身体语言和戏剧表演完美地融合在一起，为观众呈现更加生动、真实的演出效果。</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身体语言与戏剧表演的内在联系</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身体语言在戏剧表演中的实践应用</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身体语言与戏剧表演的互动关系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身体语言与戏剧表演的融合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艺术形态在戏剧表演中的展示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艺术形态是指艺术作品所呈现出的独特的表现形式和风格特点，是艺术家在创作过程中对于审美、情感、思想等方面的综合体现。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艺术形态的概念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艺术形态可以根据不同的标准进行分类，如按照艺术形式可分为绘画、雕塑、音乐、戏剧等；按照艺术风格可分为现实主义、浪漫主义、现代主义等；按照艺术流派可分为印象派、立体派、表现主义等。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艺术形态的分类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艺术形态的概念与分类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角色造型与服饰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角色的造型和服饰是戏剧表演中重要的艺术形态之一，能够直观地展现角色的身份、性格和所处的时代背景，增强观众对于角色的认同感。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舞台美术设计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通过布景、灯光、道具等舞台美术元素，营造出与戏剧主题和情感相契合的环境氛围，为观众带来视觉上的享受。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音乐与音效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音乐和音效在戏剧表演中起到烘托情感、推动剧情发展的作用，通过旋律、节奏、音色等艺术手段，营造出与戏剧场景相适应的氛围和情感共鸣。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542" r="16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艺术形态在戏剧表演中的表现方式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https://d.book118.com/445314201210011114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2024-09-21T16:18:05.478</cp:lastPrinted>
  <dcterms:created xsi:type="dcterms:W3CDTF">2024-09-21T08:18:05Z</dcterms:created>
  <dcterms:modified xsi:type="dcterms:W3CDTF">2024-09-21T08:18:07Z</dcterms:modified>
</cp:coreProperties>
</file>