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678F3F-5C69-4588-82E4-485505029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DB9B6-F98D-43A4-B67F-8F15EB911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961C17-63CF-4E0C-93F8-D0627C68F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40965C-512B-43AF-8E4D-DFCB045F8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F89D82-2847-4C5B-8F44-DD0BFC583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ABE520-D506-472D-912A-A9F6ED0B0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EBD715-0A1D-4EE6-9670-D20F6F5EC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EC3B6F-BE6F-4FBC-8862-807ADC2C5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A7D141-5687-4B49-9F7B-CD76FDFB5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354F2-44A9-4B7B-A3FA-BA09B6CC1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A666C-F9F7-4DDA-BBEB-F9E332636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32010433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历史学的多学科综合研究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多学科视角下的历史学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历史学与其他学科的交叉研究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多学科综合研究的方法论探讨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多学科综合研究在历史学中的应用案例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多学科综合研究的挑战与前景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学科交叉融合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历史学作为人文学科的重要分支，与社会科学、自然科学等多学科存在广泛的交叉融合，为多学科综合研究提供了契机。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拓展研究视野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通过多学科综合研究，可以引入不同学科的理论、方法和技术，拓展历史学的研究视野，深化对历史现象的认识。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解决复杂问题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历史现象往往具有复杂性，单一学科的研究方法难以全面揭示其本质。多学科综合研究有助于整合不同学科的优势，解决复杂历史问题。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通过多学科综合研究，揭示历史现象背后的深层规律和内在逻辑，深化对历史进程的理解。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揭示历史规律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运用多学科的研究方法和技术，挖掘和整理历史资料，还原历史真相，纠正传统史观的偏颇。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还原历史真相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基于对历史规律的深刻认识，结合当前社会现实，预测未来发展趋势，为现实决策提供历史借鉴。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预测未来趋势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通过多学科综合研究，推动历史学与其他学科的交流与合作，促进历史学科的创新与发展。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推动学科发展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多学科视角下的历史学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社会制度与社会关系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分析历史时期的社会制度、社会关系及其对社会发展的影响。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社会问题与社会运动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探讨历史上的社会问题（如贫困、犯罪、城市化等）及其引发的社会运动和社会变革。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社会结构变迁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研究历史进程中社会结构的变化，如阶级、族群、性别等社会群体的形成与演变。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8643" b="8643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社会学视角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研究历史时期的经济发展、经济制度变革以及经济与社会、政治的互动关系。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经济发展与变迁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分析历史上的贸易活动、市场形成以及全球化进程对经济发展的影响。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贸易与全球化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探讨历史时期资源开发与利用的方式、效率及其对环境和社会的影响。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资源开发与利用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经济学视角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政治制度与政治变迁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研究历史时期的政治制度、政治权力结构及其演变过程。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政治思想与意识形态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分析历史上的政治思想、意识形态及其对社会政治发展的影响。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国际关系与外交政策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探讨历史上的国际关系格局、外交政策及其对国家间互动和全球政治的影响。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政治学视角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083" r="17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文化冲突与认同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探讨历史上的文化冲突、文化认同问题及其对社会稳定和国家统一的影响。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文化传承与创新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研究历史时期的文化传承方式、文化创新及其对社会发展的推动作用。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文化交流与融合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分析历史上的文化交流活动、文化融合现象及其对不同文化发展的影响。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文化学视角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历史学与其他学科的交叉研究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历史文献和文学作品可以相互印证，提供多维度的历史信息。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相互印证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文学反映社会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917" r="21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文学塑造历史观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9792" b="9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文学作品能够反映当时社会的风貌、价值观和思想观念。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文学作品通过塑造人物形象、描绘历史事件等方式，影响人们对历史的认知和理解。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历史学与文学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探讨历史发展的规律、动力和意义，以及历史学的性质、方法和价值。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历史哲学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不同的哲学观念对历史观的形成和发展产生重要影响。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历史观与哲学观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历史事件和人物往往受到哲学思想的影响，同时历史也推动了哲学的发展。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历史与哲学的互动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历史学与哲学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292" r="192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艺术作为历史证据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艺术作品能够反映当时社会的审美观念、技术水平和文化特色。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艺术对历史的影响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艺术作品通过塑造形象、传达情感等方式，影响人们对历史的认知和理解。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艺术与历史的互动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历史事件和人物往往对艺术创作产生重要影响，同时艺术也推动了历史的发展。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历史学与艺术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7500" b="17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研究科学技术在历史发展中的地位和作用，以及科技对社会、经济、文化等方面的影响。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探讨人类活动对自然环境的影响，以及自然环境对历史发展的影响。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借鉴自然科学的研究方法和技术手段，应用于历史研究领域，推动历史学的发展和创新。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历史学与自然科学的交叉方法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历史学与自然科学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https://d.book118.com/445320104334011104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2024-09-14T22:31:43.334</cp:lastPrinted>
  <dcterms:created xsi:type="dcterms:W3CDTF">2024-09-14T14:31:43Z</dcterms:created>
  <dcterms:modified xsi:type="dcterms:W3CDTF">2024-09-14T14:31:45Z</dcterms:modified>
</cp:coreProperties>
</file>