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3BDD0-5599-4FBD-8B57-DF26D615F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0B8A2-F8BD-4B26-864E-712950B48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9FC99-E750-4F86-8BDD-F415DB09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C2F26-2B3F-41AC-A536-53BC1E7E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338A5E-6CC7-4772-A347-514E5F68B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474E8-A617-4E96-907C-2BADEF3D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C81AA1-1392-486E-8C22-8972F1BA7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EF064-ED2E-4B27-8D6B-4FE337F9C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981F6-F056-4AC8-89A7-071B775CB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BB7C7-B2D6-4230-B844-8B420534B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6ACC2-5710-4E52-B5D7-602F39C0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22343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肝硬化患者的病情监测与评估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肝硬化患者护理查房总结与展望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79" r="307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肝硬化是一种由慢性肝病引起的肝脏结构改变，导致肝功能减退和门静脉高压的疾病。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肝硬化的主要成因包括肝炎病毒感染、长期饮酒、药物或化学物质损伤、遗传因素等。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肝硬化的定义与成因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肝硬化的常见症状包括疲劳、食欲不振、恶心、呕吐、腹痛、黄疸等。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肝硬化患者的体征可能包括肝肿大、脾肿大、腹水、黄疸等。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针对病因和症状，医生可能会开具药物治疗，如抗病毒药物、抗炎药、利尿剂等。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包括饮食调整、戒酒、休息等生活方式的改变，以及针对并发症的治疗，如内窥镜治疗或手术治疗。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肝硬化的治疗方式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合理饮食对肝硬化患者的康复至关重要。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充足的营养摄入有助于改善肝功能。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肝硬化患者应遵循高热量、高蛋白质、高维生素、易消化的饮食原则，避免坚硬、刺激性食物，以免损伤胃黏膜或引发出血。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患者应保证每日摄入足够的蛋白质、脂肪、碳水化合物、维生素和矿物质，以满足身体需求，促进肝脏修复和代谢功能的恢复。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吸烟和饮酒会加重肝脏负担，影响病情恢复，患者应戒烟戒酒，保持良好的生活习惯。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良好的生活作息有助于提高肝硬化患者的生活质量。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患者应保持规律的作息时间，保证充足的睡眠和休息，避免过度劳累和精神压力。适当进行户外活动和锻炼，增强体质，提高免疫力。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避免不良生活习惯，如吸烟、饮酒等。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生活作息护理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肝硬化患者容易出现焦虑、抑郁等心理问题，需要关注和护理。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医护人员和家属应关注患者的心理状态，给予关心和支持，帮助患者树立信心，积极面对疾病。适当进行心理疏导和干预，缓解患者的焦虑和抑郁情绪。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67" r="107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预防和控制并发症是肝硬化患者护理的重要环节。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医护人员应密切监测患者的病情变化，及时发现并处理并发症，如出血、感染、肝性脑病等。同时，应加强对患者的健康教育，提高患者的自我管理和预防意识。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肝硬化患者的病情监测与评估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https://d.book118.com/445322343331011113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2024-09-20T18:30:23.890</cp:lastPrinted>
  <dcterms:created xsi:type="dcterms:W3CDTF">2024-09-20T10:30:23Z</dcterms:created>
  <dcterms:modified xsi:type="dcterms:W3CDTF">2024-09-20T10:30:25Z</dcterms:modified>
</cp:coreProperties>
</file>