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0B3DA-1E57-4485-9418-40BFF984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B4D1A-02A2-49D4-B649-9D01F142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3EE95-B3CD-4C4B-92ED-4887F3B4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4E90E-E3BD-4B2B-9490-AD1275199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E8F8BF-11BF-4945-80C4-26D90051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179C0-00B0-4FA6-8618-B1A0F11E0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5CDC9C-2B2A-49D0-AEEA-2E9B7602F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AE7F9-3542-4E9E-9CFF-A97D1C48A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A34D6-4562-4F5D-9604-5D11BAD04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052F8-4A33-465F-9753-7BF28AD23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A9ADE-1226-43A0-A04A-A7458FB1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tags" Target="../tags/tag167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19" Type="http://schemas.openxmlformats.org/officeDocument/2006/relationships/tags" Target="../tags/tag284.xml" /><Relationship Id="rId2" Type="http://schemas.openxmlformats.org/officeDocument/2006/relationships/tags" Target="../tags/tag267.xml" /><Relationship Id="rId20" Type="http://schemas.openxmlformats.org/officeDocument/2006/relationships/tags" Target="../tags/tag285.xml" /><Relationship Id="rId21" Type="http://schemas.openxmlformats.org/officeDocument/2006/relationships/tags" Target="../tags/tag286.xml" /><Relationship Id="rId22" Type="http://schemas.openxmlformats.org/officeDocument/2006/relationships/tags" Target="../tags/tag287.xml" /><Relationship Id="rId23" Type="http://schemas.openxmlformats.org/officeDocument/2006/relationships/tags" Target="../tags/tag288.xml" /><Relationship Id="rId24" Type="http://schemas.openxmlformats.org/officeDocument/2006/relationships/tags" Target="../tags/tag289.xml" /><Relationship Id="rId25" Type="http://schemas.openxmlformats.org/officeDocument/2006/relationships/tags" Target="../tags/tag290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24241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小学数学五年级《打电话》ppt课件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课件封面</a:t>
            </a: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教学目标</a:t>
            </a: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</a:t>
            </a: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教学方法与手段</a:t>
            </a: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教学重点与难点</a:t>
            </a: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课件封面</a:t>
            </a:r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标题</a:t>
            </a:r>
          </a:p>
        </p:txBody>
      </p:sp>
      <p:sp>
        <p:nvSpPr>
          <p:cNvPr id="10493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标题：小学数学五年级《打电话》ppt课件</a:t>
            </a:r>
          </a:p>
        </p:txBody>
      </p:sp>
      <p:sp>
        <p:nvSpPr>
          <p:cNvPr id="10493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副标题：如何有效地进行电话沟通</a:t>
            </a:r>
          </a:p>
        </p:txBody>
      </p:sp>
      <p:sp>
        <p:nvSpPr>
          <p:cNvPr id="10493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制作人：XXX</a:t>
            </a:r>
          </a:p>
        </p:txBody>
      </p:sp>
      <p:sp>
        <p:nvSpPr>
          <p:cNvPr id="10493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制作时间：XXXX年XX月XX日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副标题</a:t>
            </a:r>
          </a:p>
        </p:txBody>
      </p:sp>
      <p:sp>
        <p:nvSpPr>
          <p:cNvPr id="10493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小学数学五年级《打电话》课件封面</a:t>
            </a:r>
          </a:p>
        </p:txBody>
      </p:sp>
      <p:sp>
        <p:nvSpPr>
          <p:cNvPr id="10493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标题：打电话</a:t>
            </a:r>
          </a:p>
        </p:txBody>
      </p:sp>
      <p:sp>
        <p:nvSpPr>
          <p:cNvPr id="10493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副标题：如何用数学模型解决实际问题</a:t>
            </a:r>
          </a:p>
        </p:txBody>
      </p:sp>
      <p:sp>
        <p:nvSpPr>
          <p:cNvPr id="10493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图片：一张与打电话相关的图片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</a:t>
            </a:r>
          </a:p>
        </p:txBody>
      </p:sp>
      <p:sp>
        <p:nvSpPr>
          <p:cNvPr id="10493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图片内容：展示小学数学五年级《打电话》课件封面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图片元素：标题、副标题、作者姓名、学校名称等</a:t>
            </a:r>
          </a:p>
        </p:txBody>
      </p:sp>
      <p:sp>
        <p:nvSpPr>
          <p:cNvPr id="10494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图片布局：合理排版，突出重点</a:t>
            </a: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图片风格：简洁明了，色彩鲜艳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教学目标</a:t>
            </a:r>
          </a:p>
        </p:txBody>
      </p:sp>
      <p:sp>
        <p:nvSpPr>
          <p:cNvPr id="10494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</a:p>
        </p:txBody>
      </p:sp>
      <p:sp>
        <p:nvSpPr>
          <p:cNvPr id="104958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8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掌握用图示法表示问题的方法</a:t>
            </a:r>
          </a:p>
        </p:txBody>
      </p:sp>
      <p:sp>
        <p:nvSpPr>
          <p:cNvPr id="10495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理解“打电话”问题的解决方法</a:t>
            </a:r>
          </a:p>
        </p:txBody>
      </p:sp>
      <p:sp>
        <p:nvSpPr>
          <p:cNvPr id="10495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理解“倍数”的概念</a:t>
            </a:r>
          </a:p>
        </p:txBody>
      </p:sp>
      <p:sp>
        <p:nvSpPr>
          <p:cNvPr id="10495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掌握用“倍数”解决“打电话”问题的方法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</a:p>
        </p:txBody>
      </p:sp>
      <p:sp>
        <p:nvSpPr>
          <p:cNvPr id="10496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培养学生的思维能力和创新能力</a:t>
            </a:r>
          </a:p>
        </p:txBody>
      </p:sp>
      <p:sp>
        <p:nvSpPr>
          <p:cNvPr id="10496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学会用图示法解决实际问题</a:t>
            </a:r>
          </a:p>
        </p:txBody>
      </p:sp>
      <p:sp>
        <p:nvSpPr>
          <p:cNvPr id="10496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掌握打电话的最优方案</a:t>
            </a:r>
          </a:p>
        </p:txBody>
      </p:sp>
      <p:sp>
        <p:nvSpPr>
          <p:cNvPr id="10496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提高学生的数学应用意识和解决问题的能力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情感态度与价值观目标</a:t>
            </a:r>
          </a:p>
        </p:txBody>
      </p:sp>
      <p:sp>
        <p:nvSpPr>
          <p:cNvPr id="10496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体会数学在日常生活中的作用，初步学习综合运用数学知识、方法解决实际问题的能力。</a:t>
            </a:r>
          </a:p>
        </p:txBody>
      </p:sp>
      <p:sp>
        <p:nvSpPr>
          <p:cNvPr id="10497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初步了解运筹思想，形成从数学的角度发现、提出问题的能力。</a:t>
            </a:r>
          </a:p>
        </p:txBody>
      </p:sp>
      <p:sp>
        <p:nvSpPr>
          <p:cNvPr id="10497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增强探索和研究的意识，发展初步的创新精神。</a:t>
            </a:r>
          </a:p>
        </p:txBody>
      </p:sp>
      <p:sp>
        <p:nvSpPr>
          <p:cNvPr id="10497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体会合作的重要性，学会与人合作。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教学内容</a:t>
            </a:r>
          </a:p>
        </p:txBody>
      </p:sp>
      <p:sp>
        <p:nvSpPr>
          <p:cNvPr id="10497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导入</a:t>
            </a:r>
          </a:p>
        </p:txBody>
      </p:sp>
      <p:sp>
        <p:nvSpPr>
          <p:cNvPr id="104986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8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复习导入：回顾与打电话相关的旧知识，为新知识的学习做铺垫</a:t>
            </a:r>
          </a:p>
        </p:txBody>
      </p:sp>
      <p:sp>
        <p:nvSpPr>
          <p:cNvPr id="104988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实例导入：举一个与打电话相关的实际例子，引导学生思考</a:t>
            </a:r>
          </a:p>
        </p:txBody>
      </p:sp>
      <p:sp>
        <p:nvSpPr>
          <p:cNvPr id="104988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故事导入：讲述一个与打电话相关的故事，引起学生的兴趣</a:t>
            </a:r>
          </a:p>
        </p:txBody>
      </p:sp>
      <p:sp>
        <p:nvSpPr>
          <p:cNvPr id="104989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情境导入：创建一个与打电话相关的情境，让学生身临其境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打电话的原理</a:t>
            </a:r>
          </a:p>
        </p:txBody>
      </p:sp>
      <p:sp>
        <p:nvSpPr>
          <p:cNvPr id="104992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2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打电话的注意事项</a:t>
            </a:r>
          </a:p>
        </p:txBody>
      </p:sp>
      <p:sp>
        <p:nvSpPr>
          <p:cNvPr id="104993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打电话的步骤</a:t>
            </a:r>
          </a:p>
        </p:txBody>
      </p:sp>
      <p:sp>
        <p:nvSpPr>
          <p:cNvPr id="104994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打电话的原理</a:t>
            </a:r>
          </a:p>
        </p:txBody>
      </p:sp>
      <p:sp>
        <p:nvSpPr>
          <p:cNvPr id="104994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什么是打电话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打电话的方法</a:t>
            </a:r>
          </a:p>
        </p:txBody>
      </p:sp>
      <p:sp>
        <p:nvSpPr>
          <p:cNvPr id="10499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打电话的原理</a:t>
            </a:r>
          </a:p>
        </p:txBody>
      </p:sp>
      <p:sp>
        <p:nvSpPr>
          <p:cNvPr id="10499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打电话的步骤</a:t>
            </a:r>
          </a:p>
        </p:txBody>
      </p:sp>
      <p:sp>
        <p:nvSpPr>
          <p:cNvPr id="10499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打电话的注意事项</a:t>
            </a:r>
          </a:p>
        </p:txBody>
      </p:sp>
      <p:sp>
        <p:nvSpPr>
          <p:cNvPr id="10500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打电话的技巧</a:t>
            </a:r>
          </a:p>
        </p:txBody>
      </p:sp>
      <p:sp>
        <p:nvSpPr>
          <p:cNvPr id="10500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打电话的注意事项</a:t>
            </a:r>
          </a:p>
        </p:txBody>
      </p:sp>
      <p:sp>
        <p:nvSpPr>
          <p:cNvPr id="105004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确定通话对象：确保电话号码正确，避免打错电话或误拨号码。</a:t>
            </a:r>
          </a:p>
        </p:txBody>
      </p:sp>
      <p:sp>
        <p:nvSpPr>
          <p:cNvPr id="105005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避免长时间通话：在通话时，要避免长时间占用电话线路，以免影响其他人的通话。</a:t>
            </a:r>
          </a:p>
        </p:txBody>
      </p:sp>
      <p:sp>
        <p:nvSpPr>
          <p:cNvPr id="105006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保持礼貌：在通话过程中，要保持礼貌，尊重对方，避免使用粗鲁或冒犯性的语言。</a:t>
            </a:r>
          </a:p>
        </p:txBody>
      </p:sp>
      <p:sp>
        <p:nvSpPr>
          <p:cNvPr id="105007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7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记录重要信息：在通话时，如果有重要信息需要记录，要及时记录下来，以免忘记。</a:t>
            </a:r>
          </a:p>
        </p:txBody>
      </p:sp>
      <p:sp>
        <p:nvSpPr>
          <p:cNvPr id="105007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清晰表达：在通话时，要清晰地表达自己的意思，避免使用模糊或含糊不清的语言。</a:t>
            </a:r>
          </a:p>
        </p:txBody>
      </p:sp>
      <p:sp>
        <p:nvSpPr>
          <p:cNvPr id="105008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8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9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结束通话：在通话结束时，要礼貌地告别对方，并感谢对方的耐心倾听。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https://d.book118.com/445324241321011033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Office Theme</vt:lpstr>
      <vt:lpstr>小学数学五年级《打电话》ppt课件</vt:lpstr>
      <vt:lpstr>目录</vt:lpstr>
      <vt:lpstr>单击此处添加章节标题</vt:lpstr>
      <vt:lpstr>课件封面</vt:lpstr>
      <vt:lpstr>标题</vt:lpstr>
      <vt:lpstr>副标题</vt:lpstr>
      <vt:lpstr>图片</vt:lpstr>
      <vt:lpstr>教学目标</vt:lpstr>
      <vt:lpstr>知识目标</vt:lpstr>
      <vt:lpstr>能力目标</vt:lpstr>
      <vt:lpstr>情感态度与价值观目标</vt:lpstr>
      <vt:lpstr>教学内容</vt:lpstr>
      <vt:lpstr>导入</vt:lpstr>
      <vt:lpstr>打电话的原理</vt:lpstr>
      <vt:lpstr>打电话的方法</vt:lpstr>
      <vt:lpstr>打电话的注意事项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2024-08-29T02:30:31.387</cp:lastPrinted>
  <dcterms:created xsi:type="dcterms:W3CDTF">2024-08-28T18:30:31Z</dcterms:created>
  <dcterms:modified xsi:type="dcterms:W3CDTF">2024-08-28T18:30:33Z</dcterms:modified>
</cp:coreProperties>
</file>