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8AAAF-5226-404D-873C-88736C6EA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E77C9-9623-4C89-8474-28596B3C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26894-A4F3-4B01-8BFA-67DC194B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DFD3F-A8D0-45FB-ACF2-9942B62DF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76F7C-F1A9-4568-9926-1ABD17002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43B741-1E39-4FF9-A984-FE5CA8B0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BB79F-E1C9-4653-836B-5977E68A5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5AF32-539C-4736-826D-7C0878A7B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D3B4C-0E45-4DF4-9CC5-AAA77A1AC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86595-A27A-41CC-A91A-E64FDB412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7F17F-810E-4A3E-9033-4161C8C56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02003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天猫年度运营计划书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天猫平台分析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运营目标设定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运营计划实施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运营效果评估与调整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为了提高天猫平台的市场份额和用户粘性，本年度运营计划旨在明确目标和战略，制定合理的运营方案，优化资源配置，提升品牌影响力和用户满意度。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随着电商行业的快速发展，市场竞争日益激烈，天猫作为国内领先的电商平台，需要不断调整和优化运营策略，以适应市场变化和用户需求。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计划书范围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本年度运营计划涵盖了商品策略、营销推广、客户服务、技术支持、组织架构和预算分配等多个方面，旨在全面提升天猫平台的运营效率和用户体验。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天猫平台分析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天猫作为阿里巴巴旗下的电商平台，具有强大的品牌影响力和用户信任度。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多样化商品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天猫拥有广泛的商品种类和品牌，满足不同消费者的需求。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天猫注重消费者体验，提供多种优质服务，如七天无理由退货、假一赔十等。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天猫平台特点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天猫在电商领域面临着来自京东、苏宁易购等竞争对手的竞争，需要分析竞争对手的优势和劣势。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了解电商行业的发展趋势和消费者需求的变化，为制定运营计划提供参考。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分析竞争对手的营销策略，包括价格、促销、推广等手段，以制定更有效的营销策略。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通过用户画像分析，了解目标用户的年龄、性别、地域、职业等方面的特征。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分析目标用户的需求和购买行为，了解他们的购买偏好和购买力。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用户痛点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通过调查和访谈等方式，了解目标用户的痛点和痛点背后的原因，为制定运营计划提供参考。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目标用户分析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根据天猫平台的发展趋势和市场竞争情况，制定合理的销售目标，包括年度销售额、季度销售额、月销售额等。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确定销售目标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将年度销售目标分解为各个季度的销售目标，再进一步分解为月销售目标，以便更好地掌控销售进度。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分解销售目标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根据销售目标，制定相应的销售策略，包括促销活动、推广手段、价格策略等，以实现销售目标。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明确品牌定位，包括品牌形象、品牌风格、目标消费群体等，以便更好地吸引潜在消费者。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通过广告、公关、社交媒体等多种渠道进行品牌传播，提高品牌知名度。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通过优质的产品和服务，赢得消费者的好评和口碑传播，进一步提高品牌知名度。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品牌知名度提升目标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会员体系建立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建立会员体系，提供会员专享优惠、积分兑换等福利，增加用户忠诚度。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社区互动活动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举办社区互动活动，如话题讨论、用户分享等，增加用户互动和参与度。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不断优化网站界面、购物流程、售后服务等，提高用户体验，增加用户黏性。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用户活跃度提升目标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运营策略制定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https://d.book118.com/445330200312011104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2024-09-14T17:46:46.262</cp:lastPrinted>
  <dcterms:created xsi:type="dcterms:W3CDTF">2024-09-14T09:46:46Z</dcterms:created>
  <dcterms:modified xsi:type="dcterms:W3CDTF">2024-09-14T09:46:48Z</dcterms:modified>
</cp:coreProperties>
</file>