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617BD-3DF6-4A0F-B1EC-36D252FA0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43C8A-22CF-45E8-8C3D-251DFBE70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4D4B5-9E2B-433B-A55C-B3A099742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64F6C-3F0D-40CD-8707-0E202E558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29FD58-6283-4183-8E70-B3D898592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8092B0-D289-490D-A7AB-6E88AFBD1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8CFE7D-CDA1-491B-B7F1-EFFC450E0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A0EDB-C590-4521-89B9-593C10A86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86F1D-127F-4E47-9B2D-D6846ADE7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05141-003E-44ED-949D-2441E9FE1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6434E0-0502-40A1-A1FD-18396EC84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3020424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儿科叙事护理小故事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儿科叙事护理的实践案例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叙事护理对患儿及家庭的影响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本文将通过分享几个儿科叙事护理的小故事，展现叙事护理在儿科实践中的重要性和应用。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31319" b="31319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12" b="23212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叙事护理是指通过倾听、理解和尊重患者的故事，以患者为中心，关注患者的情感和体验，帮助患者更好地应对疾病和恢复健康的一种护理方式。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叙事护理的定义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792" r="16792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儿科护理中，由于患儿年龄较小，沟通能力和认知能力有限，叙事护理显得尤为重要。通过与患儿及其家庭建立信任关系，了解患儿的感受和需求，提供个性化的护理方案，有助于提高患儿的康复效果和生活质量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叙事护理在儿科的重要性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儿科叙事护理的实践案例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面对恐惧，勇敢面对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小明是一位害怕打针的孩子，每次到医院都会哭闹不止。护士通过讲述勇敢的小动物们如何克服恐惧的故事，帮助小明逐渐克服了对打针的恐惧，让他变得更加勇敢。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746" r="774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案例一：勇敢的小明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3255" b="3255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关爱与陪伴，健康成长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小花患有先天性心脏病，需要长时间住院治疗。护士通过与她分享成长故事，让她感受到关爱与陪伴，帮助她度过了艰难的治疗过程，健康成长。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案例二：小花的成长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战胜病魔，重拾信心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小明患有白血病，需要接受长时间的治疗。在治疗过程中，护士通过叙事护理的方式，帮助他重拾信心，勇敢地面对治疗，最终战胜病魔，恢复健康。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案例三：小明的恢复之旅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叙事护理对患儿及家庭的影响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https://d.book118.com/445330204244011122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2024-09-26T07:12:01.294</cp:lastPrinted>
  <dcterms:created xsi:type="dcterms:W3CDTF">2024-09-25T23:12:01Z</dcterms:created>
  <dcterms:modified xsi:type="dcterms:W3CDTF">2024-09-25T23:12:02Z</dcterms:modified>
</cp:coreProperties>
</file>