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148CC9-5EA7-4946-87A1-DC0455F69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FDD2BE-C9BD-4205-8705-8921AAA12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B624CD-1E01-4499-AC64-E55BC859F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F917EF-B2AA-48F0-9663-583910382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417128-0639-4B0E-90DD-F817E8538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C05E38-A550-4CD7-83D0-959868D96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F284D6-01C9-4E42-B5C7-ED28D1AF1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DAEFA6-48C7-41F8-A14C-8E93A2959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8BCC0B-4964-4AAC-B054-F33797D13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F91CDD-52F2-4A86-842E-E51DE7663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60300E-FB27-4F50-8D6A-FC3871102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33024130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光纤通信工程设计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116739" y="1218945"/>
            <a:ext cx="1958523" cy="1958523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116739" y="1218945"/>
            <a:ext cx="1958523" cy="1958523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53411" y="1355617"/>
            <a:ext cx="1685300" cy="1685300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572171" y="516087"/>
            <a:ext cx="715670" cy="715670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2171" y="516087"/>
            <a:ext cx="715670" cy="715670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2036" y="565953"/>
            <a:ext cx="615696" cy="615696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光纤通信概述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光纤通信系统组成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光纤通信系统设计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光纤通信工程实施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光纤通信工程案例分析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光纤通信概述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071" r="3007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292" r="3429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光纤通信是一种利用光波在光纤中传输信息的技术。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传输损耗低、传输容量大、抗电磁干扰能力强、安全性高、灵活性好等。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光纤通信的定义与特点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20世纪60年代，光纤通信技术开始起步，主要应用于短距离通信。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广泛应用阶段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20世纪70年代，光纤通信技术逐渐成熟，开始应用于长距离通信。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20世纪80年代以后，光纤通信技术得到广泛应用，成为现代通信的主流技术之一。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光纤通信的发展历程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光纤通信在军事领域中具有重要应用，用于保障通信安全和保密。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光纤通信用于传输广播电视信号，提供高质量的图像和声音。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光纤通信在电信网络中占据主导地位，用于传输语音、数据和视频等多种信息。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光纤通信用于构建企业网络，实现高速、可靠的数据传输。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广播电视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电信网络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企业网络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军事领域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光纤通信的应用场景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光纤通信系统组成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283" r="72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具有较高的输出功率和较窄的线宽，适用于长距离通信。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输出功率较低，光谱较宽，适用于多模光纤通信。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光源与光发送机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发光二极管（LED）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半导体激光器（LD）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/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/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/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/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光源与光发送机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光发送机功能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将电信号转换为光信号。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对输出的光信号进行调制，以实现信息传输。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控制光信号的功率和波长。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PIN光电二极管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响应速度快，适用于高速光信号检测。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APD雪崩光电二极管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灵敏度高，适用于低光强度条件下的检测。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57" r="2185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光检测器与光接收机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6" name="AutoShape 6"/>
          <p:cNvSpPr/>
          <p:nvPr/>
        </p:nvSpPr>
        <p:spPr>
          <a:xfrm>
            <a:off x="2734342" y="1420368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734342" y="4030980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398288" y="1431608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98288" y="4042220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光检测器与光接收机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100892" y="2655329"/>
            <a:ext cx="2309220" cy="118904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光接收机功能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100892" y="5218283"/>
            <a:ext cx="2309220" cy="118904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对电信号进行放大和处理，以便进一步传输和处理。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764838" y="2655329"/>
            <a:ext cx="2309220" cy="118904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将接收到的微弱光信号转换为电信号。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764838" y="5218283"/>
            <a:ext cx="2309220" cy="118904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实现信号的再生和判决，以提高传输质量。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6302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260531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78017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1021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光放大器类型</a:t>
            </a:r>
          </a:p>
        </p:txBody>
      </p:sp>
      <p:sp>
        <p:nvSpPr>
          <p:cNvPr id="6" name="AutoShape 6"/>
          <p:cNvSpPr/>
          <p:nvPr/>
        </p:nvSpPr>
        <p:spPr>
          <a:xfrm>
            <a:off x="431854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02770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502382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2110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掺铒光纤放大器（EDFA）：适用于1550nm波段的放大，广泛应用于长距离通信。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06078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757202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0243446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56542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拉曼光纤放大器：适用于不同波段的放大，具有较低的噪声特性。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76302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260531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758967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021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光放大器功能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31854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02770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650120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02110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对传输中的光信号进行放大，补偿光纤传输的损耗。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806078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10757202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024344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56542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提高光信号的传输距离和容量。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光放大器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7277" r="2727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用于传输光信号，具有低损耗和高带宽特性。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光耦合器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用于将光信号分束或合束，实现多路复用和解复用。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光无源器件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241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62298" y="4664385"/>
            <a:ext cx="333292" cy="3332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95936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0450" y="4664385"/>
            <a:ext cx="333292" cy="33329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806088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25297" y="4664385"/>
            <a:ext cx="333292" cy="3332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85783" y="2050476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04990" y="4683160"/>
            <a:ext cx="333292" cy="33329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40911" y="2218825"/>
            <a:ext cx="1706880" cy="4389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36192" y="2731008"/>
            <a:ext cx="1706880" cy="19019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光隔离器：用于防止光信号在传输过程中的反射干扰。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006374" y="2218825"/>
            <a:ext cx="1706880" cy="4389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96223" y="2218825"/>
            <a:ext cx="1706880" cy="4389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973551" y="2218825"/>
            <a:ext cx="1706880" cy="4389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01028" y="2705321"/>
            <a:ext cx="1706880" cy="19019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光无源器件功能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90876" y="2705321"/>
            <a:ext cx="1706880" cy="19019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构成光信号的传输通道。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980723" y="2705321"/>
            <a:ext cx="1706880" cy="19019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对光信号进行合路、分路、调制等处理操作。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光无源器件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光纤通信系统设计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  <a:noFill/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  <a:noFill/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  <a:noFill/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  <a:noFill/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适用于长距离、高速通信，具有较小的传输损耗和较窄的波长范围。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单模光纤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适用于短距离、低速通信，具有较大的传输损耗和较宽的波长范围。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多模光纤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成本低，易弯曲，适用于短距离、低速、低成本的通信应用。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塑料光纤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如掺铒光纤、光子晶体光纤等，适用于特定应用场景，如放大、传感等。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特种光纤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光纤类型与选择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847" r="1784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驱动电路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设计合适的驱动电路，以控制光源的输出功率和调制信号的传输。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选择合适的光源，如激光二极管或发光二极管，以满足通信系统的波长、功率和可靠性要求。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调制方式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根据通信系统的要求，选择适当的调制方式，如开关键控、脉冲位置调制等。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光发送机设计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500" r="23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光检测器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选择合适的光检测器，如光电二极管或雪崩光电二极管，以满足通信系统的灵敏度和噪声要求。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放大电路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设计适当的放大电路，以放大光检测器输出的微弱信号，并进行噪声抑制和信号恢复。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解调电路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根据调制方式，设计适当的解调电路，以还原出原始的电信号。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光接收机设计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利用掺铒光纤作为增益介质，对特定波长的光信号进行放大。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掺铒光纤放大器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75" b="1375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利用拉曼散射效应对光信号进行放大，适用于多种波长的光信号放大。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拉曼光纤放大器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利用半导体的光电效应进行光信号的放大，具有较高的增益和较宽的带宽。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半导体光放大器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光放大器设计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https://d.book118.com/445330241303011110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131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6">
      <vt:lpstr>Arial</vt:lpstr>
      <vt:lpstr>Calibri</vt:lpstr>
      <vt:lpstr>Microsoft Yahei</vt:lpstr>
      <vt:lpstr>黑体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2024-09-16T05:08:55.583</cp:lastPrinted>
  <dcterms:created xsi:type="dcterms:W3CDTF">2024-09-15T21:08:55Z</dcterms:created>
  <dcterms:modified xsi:type="dcterms:W3CDTF">2024-09-15T21:08:57Z</dcterms:modified>
</cp:coreProperties>
</file>