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D92CE-BDD9-4C9D-AADF-648A83DC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E1B63-85AF-4048-9112-C05119F16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C4383-E2D3-4C3B-8A37-C734A2E2F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2280D-E7F0-4E9B-9955-B8445A688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543925-51EA-4395-8A1C-747F03BF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684A5-0681-4D7B-B2E2-26C3BC165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272A1-32E4-4A7D-AEA8-49F42E4D2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D95FB-DD9D-47C2-8A78-6C4F3B8EB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1DA17-FDF3-4597-B0C0-9846C6D6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04A61-E10F-4EB6-AC56-7364D3784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610C6-C28B-48E9-B3DD-B562785B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1011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ppt课件护理教学查房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通过PPT课件进行护理教学查房，提高护理人员的专业知识和技能，确保患者得到优质的护理服务。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随着医疗技术的不断发展，护理服务的要求也越来越高。为了适应这一趋势，需要不断更新和提升护理人员的知识和技能，而PPT课件教学查房是一种有效的培训方式。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确定主题、收集资料、制作PPT课件。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介绍查房目的、展示PPT课件、讨论与互动、总结反馈。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对参与人员进行考核，收集反馈意见，持续改进。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职业：退休职工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住院号：1234567890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文化程度：高中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床号：3床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咳嗽、咳痰伴气喘10余年，加重1周。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余年前出现咳嗽、咳痰伴气喘，多次就诊，诊断为慢性阻塞性肺疾病（COPD）。长期使用沙美特罗替卡松吸入剂、噻托溴铵粉吸入剂等药物治疗。1周前因感冒后症状加重，出现发热、气喘、胸闷等症状，遂来我院就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体温38.5℃，呼吸急促，口唇发绀，双肺可闻及哮鸣音和细湿啰音。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血常规提示白细胞计数升高，胸部X线片示双肺纹理增粗、紊乱。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34" r="25834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保持呼吸道通畅，控制感染，缓解气喘症状，监测病情变化。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如何有效控制患者的病情，预防急性发作，提高患者的生活质量。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护理重点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护理难点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基础护理是护理工作的基础，包括日常的病情观察、记录、测量体温、脉搏等生命体征，以及保持患者清洁卫生等。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基础护理是保证患者安全和舒适的重要措施，对于患者的康复和预防并发症具有重要意义。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基础护理需要细心、耐心、专业和规范，要遵循无菌原则，注意保护患者隐私，尊重患者意愿，提高患者的生活质量。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专科护理是指在特定领域进行的专业护理，如手术前后护理、重症监护、疼痛管理等。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专科护理对于患者的治疗和康复具有关键作用，能够提高治疗效果，减轻患者痛苦，降低并发症的发生率。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专科护理需要具备专业知识和技能，要遵循医疗规范和技术标准，密切观察病情变化，及时处理问题，与医生和其他医护人员保持良好沟通。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专科护理的注意事项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https://d.book118.com/445331011140011112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2024-09-18T20:58:38.551</cp:lastPrinted>
  <dcterms:created xsi:type="dcterms:W3CDTF">2024-09-18T12:58:38Z</dcterms:created>
  <dcterms:modified xsi:type="dcterms:W3CDTF">2024-09-18T12:58:40Z</dcterms:modified>
</cp:coreProperties>
</file>