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869FA-4CAD-4E13-BA0A-651C94091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65427-A6A0-4782-BE67-0B9E3662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EC73E-0318-4C42-B2F8-377A5F0C5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93D21-C4F5-42B8-85FD-CC2D1F361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91378C-55E1-4A7A-A422-3C2A1F742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F75B10-1EAE-4B4D-AD72-459D2ABD4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9C75B7-73D2-4902-AF58-88CB322C9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410AD9-C3BC-49E8-95F2-3E748CEBA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4428D-ADC7-4827-8EF0-BE549C2F8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CDFDC-41A3-43BF-9EC1-B613E214F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3EED0D-E602-4CDB-B5AB-966946675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332041342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肝断面引流管的护理要点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肝断面引流管可能出现的并发症及处理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肝断面引流管护理的发展趋势与展望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51" r="200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063" r="200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肝断面引流管的定义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它通常由硅胶或聚乙烯等材料制成，具有较好的生物相容性和耐受性。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肝断面引流管是一种医疗设备，通常用于在肝脏手术后放置在腹腔内，以便引流手术区域渗出的液体，如血液、脓液等。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肝断面引流管的主要作用是引流手术区域的渗出液，以减少感染和促进愈合。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引流作用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5889" r="358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54" r="133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通过观察引流液的颜色、量和性质，可以判断手术区域的愈合情况及是否有出血、感染等并发症。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在某些情况下，医生可以通过引流管注入药物或冲洗液，以辅助治疗或预防感染。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肝断面引流管的作用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30" r="327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肝断面引流管主要用于肝脏手术后的患者，尤其是那些需要观察手术区域渗出情况的患者。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对于已经存在感染、出血等并发症的患者，放置肝断面引流管可能会加重病情，因此应谨慎使用。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肝断面引流管的适应症与禁忌症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肝断面引流管的护理要点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724" b="29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确保引流管固定在合适的位置，避免滑脱或移动，可用胶带、绑带等进行固定。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定期清洁引流管周围皮肤，保持干燥清洁，防止感染。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引流管的固定与清洁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注意观察引流液的颜色、量、性质等，如有异常及时报告医生。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详细记录引流液的观察情况，为医生提供参考依据。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416" r="134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引流液的观察与记录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583" b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根据医生建议定期更换引流管，更换时应严格遵守无菌操作原则。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在医生指示下拔除引流管，拔除时应轻柔操作，避免损伤。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引流管的更换与拔除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肝断面引流管可能出现的并发症及处理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https://d.book118.com/445332041342011112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2024-09-19T13:47:21.164</cp:lastPrinted>
  <dcterms:created xsi:type="dcterms:W3CDTF">2024-09-19T05:47:21Z</dcterms:created>
  <dcterms:modified xsi:type="dcterms:W3CDTF">2024-09-19T05:47:22Z</dcterms:modified>
</cp:coreProperties>
</file>