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098009-C02A-4FDD-A372-F0E75A033D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F9A549-CA0D-4CB5-A485-4B64EB0B0C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D26C93-ED27-4F0F-9BF1-EF1A75AE34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F0DC43-ABCF-4807-B169-E9DF06A0C3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E035FC5-C2B7-434F-A790-F05B5D0531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E1C1F5F-F754-4FE8-ABA1-C9C4C1BBB6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FF67E4B-8D4F-40B2-923D-86E672F578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FB58AD-A3B9-4DFF-BF7E-260287C81B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614B34-2A94-4233-9FC6-F543BFA9C3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DCA562-7FAA-466B-BAC6-A06C3C9B28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DBFBC5-6355-4457-8A1F-0A0F7DD02A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1.png" /><Relationship Id="rId4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5333121204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741420" y="1127760"/>
            <a:ext cx="4236720" cy="4236720"/>
          </a:xfrm>
          <a:prstGeom prst="ellipse">
            <a:avLst/>
          </a:prstGeom>
          <a:noFill/>
          <a:ln w="38100">
            <a:solidFill>
              <a:srgbClr val="60858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797775" y="1881829"/>
            <a:ext cx="5701617" cy="1840881"/>
          </a:xfrm>
          <a:prstGeom prst="rect">
            <a:avLst/>
          </a:prstGeom>
          <a:solidFill>
            <a:srgbClr val="D2EBE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4761919" y="3652786"/>
            <a:ext cx="2227456" cy="51789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60858D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30185" y="4170682"/>
            <a:ext cx="2259190" cy="502303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60858D"/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106772" y="2383155"/>
            <a:ext cx="7537749" cy="8629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42656C"/>
                </a:solidFill>
                <a:latin typeface="Microsoft Yahei"/>
                <a:ea typeface="Microsoft Yahei"/>
                <a:cs typeface="Microsoft Yahei"/>
              </a:rPr>
              <a:t>对消费者的营销推广手段有</a:t>
            </a:r>
          </a:p>
        </p:txBody>
      </p:sp>
      <p:cxnSp>
        <p:nvCxnSpPr>
          <p:cNvPr id="8" name="Connector 8"/>
          <p:cNvCxnSpPr/>
          <p:nvPr/>
        </p:nvCxnSpPr>
        <p:spPr>
          <a:xfrm flipH="1">
            <a:off x="6747999" y="82755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  <p:cxnSp>
        <p:nvCxnSpPr>
          <p:cNvPr id="9" name="Connector 9"/>
          <p:cNvCxnSpPr/>
          <p:nvPr/>
        </p:nvCxnSpPr>
        <p:spPr>
          <a:xfrm flipH="1">
            <a:off x="6677058" y="1459731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  <p:cxnSp>
        <p:nvCxnSpPr>
          <p:cNvPr id="10" name="Connector 10"/>
          <p:cNvCxnSpPr/>
          <p:nvPr/>
        </p:nvCxnSpPr>
        <p:spPr>
          <a:xfrm flipH="1">
            <a:off x="3741420" y="403887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  <p:cxnSp>
        <p:nvCxnSpPr>
          <p:cNvPr id="11" name="Connector 11"/>
          <p:cNvCxnSpPr/>
          <p:nvPr/>
        </p:nvCxnSpPr>
        <p:spPr>
          <a:xfrm flipH="1">
            <a:off x="3640254" y="4687035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31916" y="1278557"/>
            <a:ext cx="2830542" cy="11747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5700" b="1">
                <a:solidFill>
                  <a:srgbClr val="42656C"/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4487772" y="907139"/>
            <a:ext cx="6821696" cy="5454353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/>
                </a:solidFill>
                <a:latin typeface="Microsoft Yahei"/>
                <a:ea typeface="Microsoft Yahei"/>
                <a:cs typeface="Microsoft Yahei"/>
              </a:rPr>
              <a:t>了解消费者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/>
                </a:solidFill>
                <a:latin typeface="Microsoft Yahei"/>
                <a:ea typeface="Microsoft Yahei"/>
                <a:cs typeface="Microsoft Yahei"/>
              </a:rPr>
              <a:t>传统营销推广手段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/>
                </a:solidFill>
                <a:latin typeface="Microsoft Yahei"/>
                <a:ea typeface="Microsoft Yahei"/>
                <a:cs typeface="Microsoft Yahei"/>
              </a:rPr>
              <a:t>数字营销推广手段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/>
                </a:solidFill>
                <a:latin typeface="Microsoft Yahei"/>
                <a:ea typeface="Microsoft Yahei"/>
                <a:cs typeface="Microsoft Yahei"/>
              </a:rPr>
              <a:t>互动营销推广手段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/>
                </a:solidFill>
                <a:latin typeface="Microsoft Yahei"/>
                <a:ea typeface="Microsoft Yahei"/>
                <a:cs typeface="Microsoft Yahei"/>
              </a:rPr>
              <a:t>个性化营销推广手段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/>
                </a:solidFill>
                <a:latin typeface="微软雅黑"/>
                <a:ea typeface="微软雅黑"/>
                <a:cs typeface="微软雅黑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/>
                </a:solidFill>
                <a:latin typeface="Microsoft Yahei"/>
                <a:ea typeface="Microsoft Yahei"/>
                <a:cs typeface="Microsoft Yahei"/>
              </a:rPr>
              <a:t>了解消费者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了解消费者的需求是营销推广的基础，通过分析消费者的需求，可以更好地制定营销策略和推广方案。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对消费者的需求进行分析，包括对市场需求的调研、对消费者购买行为的观察以及对消费者反馈信息的收集等。通过这些方式，可以了解消费者的需求和偏好，从而更好地满足他们的需求。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482" r="12482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消费者需求分析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1333" r="1133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研究消费者的行为是制定有效营销策略的关键，通过研究消费者的行为，可以更好地理解消费者的购买决策过程和消费习惯。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对消费者的行为进行研究，包括对消费者的购买决策过程、消费习惯、品牌忠诚度等方面的研究。通过这些研究，可以更好地了解消费者的行为特征和心理需求，从而更好地制定营销策略。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消费者行为研究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了解消费者的心理是制定有效营销策略的关键，通过洞察消费者的心理，可以更好地把握消费者的情感和认知，从而更好地与消费者建立情感联系。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对消费者的心理进行洞察，包括对消费者的情感、认知、价值观等方面的了解。通过这些洞察，可以更好地理解消费者的心理需求和情感体验，从而更好地制定营销策略和推广方案。同时，还可以通过洞察消费者的心理，更好地与消费者建立情感联系，提高消费者的忠诚度和品牌价值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消费者心理洞察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/>
                </a:solidFill>
                <a:latin typeface="微软雅黑"/>
                <a:ea typeface="微软雅黑"/>
                <a:cs typeface="微软雅黑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/>
                </a:solidFill>
                <a:latin typeface="Microsoft Yahei"/>
                <a:ea typeface="Microsoft Yahei"/>
                <a:cs typeface="Microsoft Yahei"/>
              </a:rPr>
              <a:t>传统营销推广手段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通过电视媒体向广大观众传递产品信息，提高品牌知名度。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电视广告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报纸广告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户外广告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利用报纸媒体发布产品信息，覆盖一定范围内的目标消费者。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在公共场所设置广告牌、灯箱等，吸引行人的注意力。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广告宣传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降低产品价格，吸引消费者购买。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8000" r="180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打折销售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购买指定产品可获得赠品，增加购买吸引力。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赠品活动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20297" b="2029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限定时间内提供优惠价格，激发消费者购买欲望。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限时抢购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促销活动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579" b="257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店面陈列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陈列布局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合理安排产品摆放位置，突出产品特点。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橱窗展示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通过橱窗展示吸引路过的消费者进店参观。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灯光照明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合理运用灯光照明，营造舒适、温馨的购物环境。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/>
                </a:solidFill>
                <a:latin typeface="微软雅黑"/>
                <a:ea typeface="微软雅黑"/>
                <a:cs typeface="微软雅黑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/>
                </a:solidFill>
                <a:latin typeface="Microsoft Yahei"/>
                <a:ea typeface="Microsoft Yahei"/>
                <a:cs typeface="Microsoft Yahei"/>
              </a:rPr>
              <a:t>数字营销推广手段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https://d.book118.com/445333121204011112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2024-09-18T23:50:26.373</cp:lastPrinted>
  <dcterms:created xsi:type="dcterms:W3CDTF">2024-09-18T15:50:26Z</dcterms:created>
  <dcterms:modified xsi:type="dcterms:W3CDTF">2024-09-18T15:50:28Z</dcterms:modified>
</cp:coreProperties>
</file>