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2ACC9-B9A7-4A6F-BBE1-2702E1BAF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51CAA-5BA5-4D0D-9B4B-D3030F26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0FCE1-2C38-4563-963E-D0394E41A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DB280-E44B-472B-AA9A-F5A6E219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469CA-72D3-4344-96C4-3CB69948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02AFF-17B3-4FCC-9AA6-5F4756C2B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CD68C-E57C-4137-88B8-C6AA0C75E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81F00-33EB-409E-9089-00790AC0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40068-F4FD-4B25-9BD6-8B440D5F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FA74E-BC71-4C16-BAF4-A5F27810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C9342-6DE7-49C8-92A5-44475465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3204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有韵味的四个字中国风网名课件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网名的起源与演变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中国风网名的特点与风格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如何起一个有韵味的四个字中国风网名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中国风网名的应用与传播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中国风网名的文化价值与影响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案例分享：有韵味的四个字中国风网名赏析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网名的起源与演变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网名最初是为了在网络上拥有一个独特的个人标识，方便与其他网友区分。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个人标识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网名提供了一种匿名的方式，让用户可以在网络上隐藏真实身份，保护个人隐私。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随着网络社交的兴起，网名成为展示个性、交流互动的重要工具，满足了人们的社交需求。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网名的起源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随着网络文化的不断发展，网名风格也日趋多样化，从简单的字母数字组合到具有特定意义的词语或短句。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现代的网名更加注重个性化，人们希望通过独特的网名展示自己的性格、喜好和价值观。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网名中融入了各种文化元素，如动漫角色、电影台词、流行语等，体现了不同文化间的交流与融合。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网名的演变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中国风网名的特点与风格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中国风网名常常蕴含着诗意，通过简短的四个字，传达出深远的意义和情感。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诗意盎然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文化底蕴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音韵优美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寓意深刻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中国风网名通常与中国的传统文化、历史、诗词等紧密相关，展现出深厚的文化底蕴。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中国风网名注重音韵的和谐，通过平仄、韵脚等手法，创造出悦耳动听、易于记忆的名称。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中国风网名往往寓意深刻，不仅是一个简单的代号，还寄托了情感、志向或哲理。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婉约风格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这种风格的网名通常柔美、细腻，给人以温婉、含蓄的感觉，如“梦里水乡”、“烟雨江南”。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豪放风格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这种风格的网名则显得大气、豪迈，展现出一种豁达、奔放的气质，如“江湖侠客”、“傲视群雄”。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古风风格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这种风格的网名充满了古典韵味，常常运用古代的词汇、意象，营造出一种古色古香的感觉，如“琴瑟和鸣”、“墨香古韵”。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清新风格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这种风格的网名简洁明快，给人以轻松、自然的感觉，如“雨后彩虹”、“清风徐来”。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如何起一个有韵味的四个字中国风网名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选择具有深厚文化内涵和寓意的字词，能够让网名更具中国风韵味。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在起名时，可以挑选一些富有文化内涵和寓意的字词，如“清风”、“明月”、“烟雨”、“流云”等，这些字词都有着独特的文化背景和寓意，能够让网名更具诗意和文化底蕴。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选取富有文化内涵的字词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通过调整字音和音节，让网名读起来更加和谐、悦耳。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在起名时，可以注重音韵美感和节奏感，通过调整字音和音节的搭配，让网名读起来更加流畅、和谐。例如，“清风醉月”、“烟雨江南”、“流云逐梦”等，这些名字都富有音韵美感，让人读起来倍感舒适。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注重音韵美感和节奏感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将自然景色或寓意美好的意象融入网名，能够让名字更具意境和想象空间。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名时，可以融入自然景色或寓意美好的意象，如“明月松间照”、“清风拂柳”、“烟雨蒙蒙”、“流云飘渺”等，这些名字都通过融入自然景色或寓意美好的意象，营造出一种独特的意境和想象空间，让人感受到中国风的韵味和美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融入自然景色或寓意美好的意象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https://d.book118.com/445333204140011121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2024-09-24T12:44:32.245</cp:lastPrinted>
  <dcterms:created xsi:type="dcterms:W3CDTF">2024-09-24T04:44:32Z</dcterms:created>
  <dcterms:modified xsi:type="dcterms:W3CDTF">2024-09-24T04:44:34Z</dcterms:modified>
</cp:coreProperties>
</file>