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4061A-0ED5-4207-B497-2A136E89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F5BED-0E44-4AB4-A6A9-CE7E7F0D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F3BA1-1B58-460C-99F2-82DC8394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31409-3AAA-4C1E-AEF2-7E516CBE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BE80C-22DD-421D-B920-060E7228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9E24B-A722-484C-A48C-247DE011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21BDA-5AFF-4F83-B52C-42CF4460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D3767-28AE-434E-BF80-D39DC46D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31F9E-EF4A-4CE7-8898-4EFEBB12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847C-D32D-488B-8B6B-11B31233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87255-C3EE-49AA-9C67-CED26CC6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33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行业操作规范与验收标准的培训与教育计划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培训与教育计划的评估与改进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提升行业操作水平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通过培训和教育，使从业人员掌握行业操作规范，提高操作水平和效率。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统一验收标准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确保行业内各项操作符合统一标准，便于监管和评估。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通过规范的操作和统一的验收标准，促进行业健康、有序发展。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通过系统的培训和教育，提高从业人员的专业技能和素质，使其更好地适应行业发展需求。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提高从业人员素质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规范的培训和教育有助于从业人员掌握正确的操作方法，减少操作失误，提高工作效率。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减少操作失误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通过培训和教育，增强从业人员的安全意识，确保各项操作符合安全规范，保障生产安全。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操作规范是指在特定行业内，为保证工作安全、提高效率和确保产品质量而制定的一系列标准操作流程和规则。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操作规范能够确保行业内各项工作的一致性和标准化，降低事故风险，提高工作效率，保证产品质量，并促进行业健康发展。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包括工作人员的安全防护、设备的安全使用、危险品的处理等方面的规定，以确保工作过程中的安全。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明确各项工作的流程、步骤和顺序，保证工作的顺利进行和高效完成。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工作流程规范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规定产品的质量标准、检验方法和验收标准，以确保产品的质量符合要求。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产品质量标准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提出环保和节能方面的要求，推动行业实现绿色、低碳发展。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环保与节能要求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操作规范的执行与监管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执行主体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由行业内相关企业、机构和工作人员负责执行操作规范。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通过定期巡查、专项检查、举报奖励等方式对操作规范的执行情况进行监管，确保规范的落实。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对违反操作规范的行为，依法依规进行处理，包括警告、罚款、责令停产停业等措施，以维护行业秩序和保障公共安全。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验收标准是指在特定行业内，对于产品或服务质量、性能、安全等方面所制定的一系列标准和要求，用于评估产品或服务是否符合合同、法规或行业标准的规定。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的主要作用包括确保产品或服务的质量、促进市场公平竞争、保护消费者权益以及推动行业技术进步。通过设定明确的验收标准，可以确保产品或服务满足最低要求，提高整体质量水平，同时也有助于消费者在购买过程中做出明智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针对不同行业和产品特点，制定相应的质量标准，包括外观、性能、耐用性、可靠性等方面的要求。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针对产品或服务使用过程中可能存在的安全隐患，制定相应的安全标准，如电气安全、防火安全、食品安全等。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针对产品或服务对环境可能产生的影响，制定相应的环保标准，如废弃物处理、能源消耗、有害物质限制等。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针对服务行业的特点，制定相应的服务标准，如客户服务、售后服务、物业服务等方面的要求。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行业验收标准的主要内容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通常由行业协会、专业机构或政府部门负责执行验收标准，包括对产品或服务的检测、评估和监督等。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为确保验收标准的有效执行，可以采取多种监管措施，如定期抽查、质量认证、投诉处理等。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对于违反验收标准的行为，相关责任方应承担相应的法律责任，包括罚款、吊销执照、刑事责任等。同时，也可以通过民事诉讼等途径维护消费者权益。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https://d.book118.com/445333332023011101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2024-09-09T09:22:32.624</cp:lastPrinted>
  <dcterms:created xsi:type="dcterms:W3CDTF">2024-09-09T01:22:32Z</dcterms:created>
  <dcterms:modified xsi:type="dcterms:W3CDTF">2024-09-09T01:22:35Z</dcterms:modified>
</cp:coreProperties>
</file>