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131DD-F8C1-433D-819F-963D64AEC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C4071-AA91-4A22-A2B2-E6AF3D335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7DFF3-42BD-429E-A574-FCB0E2D90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65245-0E41-4055-B620-8194DA5D4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4A0375-26C7-4133-9CC4-691B14428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A27AEC-BD50-48BE-B44F-959467B40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FF475A-566F-4566-A543-1DBA05852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4FE71-8FD6-4B14-80FF-69E37E13D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293BA-F474-4281-91A3-94F02DCBE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ECE38-8DCF-498E-8DBA-DB4C31BAC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9AEB5-82D0-4802-8190-D93A85CEA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4031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大学生安全教育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实习与就业安全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安全教育重要性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通过安全教育，使大学生意识到身边潜在的安全隐患，时刻保持警惕。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增强安全警觉性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掌握基本的安全常识和技能，如防火、防盗、防骗等，以便在紧急情况下能够正确应对。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了解安全知识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学会观察和发现身边的安全隐患，如破损的电线、不稳定的家具等，及时采取措施消除风险。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自觉遵守校规校纪和法律法规，不参与危险活动，如私自使用违规电器、酗酒滋事等。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防范安全风险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避免危险行为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识别安全隐患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在日常生活中，养成遵守各类安全规定的习惯，如不乱扔烟蒂、不私拉乱接电线等。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关注安全动态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注意保护个人隐私和信息安全，不轻易透露个人信息，谨防网络诈骗和电话诈骗。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关注校园安全动态和警示信息，及时了解学校发布的安全提示和防范措施。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培养安全习惯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校园安全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校园火灾会造成人员伤亡和财产损失，严重影响教学和生活秩序。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167" r="15167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校园火灾多因电器使用不当、乱丢烟蒂、违规使用明火等引发。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火灾的成因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加强火源管理，规范电器使用，完善消防设施，提高师生员工的消防安全意识。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校园火灾防范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交通事故的成因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校园交通事故多因超速行驶、酒后驾驶、违规载人等引发。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交通事故的危害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校园交通事故会造成人员伤亡和财产损失，影响校园和谐稳定。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加强交通法规宣传教育，规范校园交通管理，完善交通设施，提高师生员工的交通安全意识。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000" r="11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792" r="19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校园交通安全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校园暴力会严重影响受害者的身心健康，甚至威胁生命安全。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校园暴力的危害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校园暴力多因个人心理失衡、家庭教育缺失、社会不良影响等引发。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校园暴力的成因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加强心理健康教育，完善校园安全制度，建立预警机制，提高师生员工的自我保护意识。同时，加强家庭教育和社会监管，共同营造和谐安全的校园环境。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校园暴力防范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534" b="115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219" b="112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591" b="85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网络诈骗防范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提高警惕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不轻信网络上的陌生人和未经证实的信息，避免陷入网络诈骗的陷阱。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学会识别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了解常见的网络诈骗手段，如钓鱼网站、虚假广告、恶意软件等，以便及时识别和防范。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不随意透露个人信息，特别是银行账户、密码、身份证号码等敏感信息，防止被不法分子利用。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设置复杂且不易被猜到的密码，定期更换密码，并避免在多个平台上使用相同的密码。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强化密码安全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使用安全的网络连接，避免在公共网络环境下进行敏感信息的传输和处理。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安全上网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合理设置社交网络和个人空间的隐私权限，避免个人信息的泄露。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保护隐私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信息泄露防范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https://d.book118.com/445340311023011101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2024-09-09T09:23:11.421</cp:lastPrinted>
  <dcterms:created xsi:type="dcterms:W3CDTF">2024-09-09T01:23:11Z</dcterms:created>
  <dcterms:modified xsi:type="dcterms:W3CDTF">2024-09-09T01:23:13Z</dcterms:modified>
</cp:coreProperties>
</file>