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E1FA9-3CE8-48CC-81A2-622F5200D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D54CB-9528-42B0-8BAB-93F4B9488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064BC-B6A9-4246-86AD-14675695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D7083-982D-49A5-BD1F-AA9BEDC4C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B1035-1619-4979-BC97-0E191C0D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41B5A-B5E5-40D0-9063-E8B64C45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3A4953-82B0-4997-801B-C89D927D7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92BFE-9D0E-4AA3-B872-1E515410D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789F1-AB23-4340-8A03-88F2DCA25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664DD-8A12-4905-B98E-B1C5A3F3E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A7004-B44F-4357-88EA-A88BB396B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420300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建筑服务预缴流程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预缴流程概述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预缴流程详细说明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预缴流程中的问题与解决方案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预缴流程优化建议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确保建筑服务质量和进度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预缴流程旨在确保建筑服务的质量和进度，为业主和承包商提供一个清晰、有效的合作框架。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降低风险和纠纷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通过明确的预缴流程，可以降低合作过程中的风险和纠纷，保障各方的权益。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预缴流程能够提高建筑服务的效率，减少不必要的沟通和协调成本。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通过预缴流程，各方可以更好地了解彼此的期望和责任，增强合作透明度。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预缴流程的重要性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增强透明度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预缴流程概述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流程步骤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确定预缴税额和时间。根据建筑项目的合同金额和纳税期限，计算出应缴纳的税额和预缴时间。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填写预缴税款申报表。根据建筑项目的实际情况，填写预缴税款申报表，包括合同金额、预缴税额、纳税期限等信息。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缴纳预缴税款。将计算出的预缴税款金额，按照税务部门的要求，通过银行转账或现场缴纳的方式，缴纳到指定的税务账户。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取得预缴税款证明。在缴纳预缴税款后，向税务部门索取预缴税款证明，以备后续使用。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![建筑服务预缴流程图](https://www.example.com/images/prepayment_process.png)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预缴流程详细说明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50" r="11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建筑服务提供者向税务部门提交预缴税款申请，并附上相关资料和证明。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申请提交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税务部门对申请进行审核，确认建筑服务提供者是否符合预缴税款条件。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申请审核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资料审核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税务部门对建筑服务提供者提交的资料进行审核，包括合同、发票、收据等。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税额核定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根据审核情况，税务部门核定建筑服务提供者应预缴的税款金额。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缴纳阶段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缴纳方式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建筑服务提供者按照税务部门的要求，通过指定方式缴纳预缴税款。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缴纳凭证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缴纳完成后，建筑服务提供者应向税务部门索取缴纳凭证，并妥善保管。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https://d.book118.com/445342030014011120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2024-09-22T10:44:42.985</cp:lastPrinted>
  <dcterms:created xsi:type="dcterms:W3CDTF">2024-09-22T02:44:43Z</dcterms:created>
  <dcterms:modified xsi:type="dcterms:W3CDTF">2024-09-22T02:44:45Z</dcterms:modified>
</cp:coreProperties>
</file>