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6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E7579-B694-4DE6-934A-A6DBDBB9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9D287-F4E4-40C8-AF6E-B32EAE5A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E73C-86B8-4DE3-9D54-34BB522B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2AA62-6CA3-4921-A385-3003D50B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2E68F-5CDC-44BA-9FAA-A80743334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A1723-ECA4-4ED2-A272-C37F97C37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5C66C-308A-4C2D-AD03-F26CB9BD3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1E2E3-39D3-4AD5-AE26-E2235A69C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9853A-855E-44E6-B4D8-756D62DDB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BB144-E5A5-4D00-8384-F1FEC6BD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C6898-BC63-4A4A-81C3-0B09CB79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829627" y="3143250"/>
            <a:ext cx="4208145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829627" y="995681"/>
            <a:ext cx="4208621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3735228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6617173" y="-131634"/>
            <a:ext cx="2570355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370522" y="1307465"/>
            <a:ext cx="1667351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350">
                <a:sym typeface="+mn-ea"/>
              </a:rPr>
              <a:t>单击编辑副标题</a:t>
            </a:r>
            <a:endParaRPr sz="135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370522" y="327660"/>
            <a:ext cx="1667351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500">
                <a:sym typeface="+mn-ea"/>
              </a:rPr>
              <a:t>标题</a:t>
            </a:r>
            <a:endParaRPr sz="4500"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8577262" y="544957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8577262" y="564451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8577262" y="583882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8577262" y="603377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630555" y="3615055"/>
            <a:ext cx="7765732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4332514" y="1594582"/>
            <a:ext cx="4811485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747712" y="3731895"/>
            <a:ext cx="407289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833913" y="323057"/>
            <a:ext cx="1467326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825">
                <a:sym typeface="+mn-ea"/>
              </a:rPr>
              <a:t>单击此处编辑母版文本样式</a:t>
            </a:r>
            <a:endParaRPr sz="825"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47700" y="2158466"/>
            <a:ext cx="5336967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 sz="4950">
                <a:sym typeface="+mn-ea"/>
              </a:rPr>
              <a:t>编辑节编号</a:t>
            </a:r>
            <a:endParaRPr sz="4950"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327025"/>
            <a:ext cx="8226742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726757" y="962025"/>
            <a:ext cx="7956232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829627" y="1579245"/>
            <a:ext cx="513588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6000">
                <a:sym typeface="+mn-ea"/>
              </a:rPr>
              <a:t>单击编辑标题</a:t>
            </a:r>
            <a:endParaRPr sz="6000"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391003"/>
            <a:ext cx="78867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28650" y="1052423"/>
            <a:ext cx="78867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603" r:id="rId2"/>
    <p:sldLayoutId id="2147502604" r:id="rId3"/>
    <p:sldLayoutId id="2147502605" r:id="rId4"/>
    <p:sldLayoutId id="2147502606" r:id="rId5"/>
    <p:sldLayoutId id="2147502607" r:id="rId6"/>
    <p:sldLayoutId id="2147502608" r:id="rId7"/>
    <p:sldLayoutId id="2147502609" r:id="rId8"/>
    <p:sldLayoutId id="2147502610" r:id="rId9"/>
    <p:sldLayoutId id="2147502611" r:id="rId10"/>
    <p:sldLayoutId id="21475026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422210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8750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2016最新部编版汉语拼音ZCS教学课件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>
            <a:normAutofit fontScale="83333" lnSpcReduction="20000"/>
          </a:bodyPr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2987992" y="152257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043447" y="155663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3686328" y="160574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2987992" y="219503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043447" y="222909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3686328" y="227821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课件简介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2987992" y="286750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043447" y="290156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3686328" y="295067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2987992" y="353996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043447" y="357402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3686328" y="362314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2987992" y="421243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043447" y="4246495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3686328" y="429560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2987992" y="488489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3043447" y="4918960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3686328" y="496807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教学评价与反思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2016年部编版汉语拼音ZCS教学课件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针对小学一年级学生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旨在帮助学生掌握汉语拼音ZCS的正确发音和书写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结合游戏、动画等多种形式，提高学生的学习兴趣和积极性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帮助学生掌握汉语拼音ZCS的正确发音和书写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提高学生的汉语拼音拼读能力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培养学生的汉语拼音拼写能力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激发学生对汉语拼音学习的兴趣和热情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136" name="矩形 38"/>
          <p:cNvSpPr/>
          <p:nvPr>
            <p:custDataLst>
              <p:tags r:id="rId2"/>
            </p:custDataLst>
          </p:nvPr>
        </p:nvSpPr>
        <p:spPr>
          <a:xfrm rot="204112">
            <a:off x="1145482" y="1975050"/>
            <a:ext cx="3036997" cy="15851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39"/>
          <p:cNvSpPr/>
          <p:nvPr>
            <p:custDataLst>
              <p:tags r:id="rId3"/>
            </p:custDataLst>
          </p:nvPr>
        </p:nvSpPr>
        <p:spPr>
          <a:xfrm>
            <a:off x="1148991" y="1975551"/>
            <a:ext cx="3036997" cy="15851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TextBox 2"/>
          <p:cNvSpPr txBox="1"/>
          <p:nvPr>
            <p:custDataLst>
              <p:tags r:id="rId4"/>
            </p:custDataLst>
          </p:nvPr>
        </p:nvSpPr>
        <p:spPr>
          <a:xfrm>
            <a:off x="1324955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7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66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幼儿园和小学低年级学生</a:t>
            </a:r>
            <a:endParaRPr lang="zh-CN" altLang="en-US" sz="3666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2" name="矩形 100"/>
          <p:cNvSpPr/>
          <p:nvPr>
            <p:custDataLst>
              <p:tags r:id="rId5"/>
            </p:custDataLst>
          </p:nvPr>
        </p:nvSpPr>
        <p:spPr>
          <a:xfrm rot="204112">
            <a:off x="4953009" y="1975050"/>
            <a:ext cx="3036997" cy="15851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01"/>
          <p:cNvSpPr/>
          <p:nvPr>
            <p:custDataLst>
              <p:tags r:id="rId6"/>
            </p:custDataLst>
          </p:nvPr>
        </p:nvSpPr>
        <p:spPr>
          <a:xfrm>
            <a:off x="4957020" y="1975551"/>
            <a:ext cx="3036997" cy="15851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TextBox 2"/>
          <p:cNvSpPr txBox="1"/>
          <p:nvPr>
            <p:custDataLst>
              <p:tags r:id="rId7"/>
            </p:custDataLst>
          </p:nvPr>
        </p:nvSpPr>
        <p:spPr>
          <a:xfrm>
            <a:off x="5133484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汉语拼音初学者</a:t>
            </a:r>
            <a:endParaRPr lang="zh-CN" altLang="en-US" sz="3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8" name="矩形 122"/>
          <p:cNvSpPr/>
          <p:nvPr>
            <p:custDataLst>
              <p:tags r:id="rId8"/>
            </p:custDataLst>
          </p:nvPr>
        </p:nvSpPr>
        <p:spPr>
          <a:xfrm rot="204112">
            <a:off x="1145482" y="3958773"/>
            <a:ext cx="3036997" cy="15851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23"/>
          <p:cNvSpPr/>
          <p:nvPr>
            <p:custDataLst>
              <p:tags r:id="rId9"/>
            </p:custDataLst>
          </p:nvPr>
        </p:nvSpPr>
        <p:spPr>
          <a:xfrm>
            <a:off x="1148991" y="3959275"/>
            <a:ext cx="3036997" cy="15851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10"/>
            </p:custDataLst>
          </p:nvPr>
        </p:nvSpPr>
        <p:spPr>
          <a:xfrm>
            <a:off x="1324453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汉语拼音教学者</a:t>
            </a:r>
            <a:endParaRPr lang="zh-CN" altLang="en-US" sz="3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89"/>
          <p:cNvSpPr/>
          <p:nvPr>
            <p:custDataLst>
              <p:tags r:id="rId11"/>
            </p:custDataLst>
          </p:nvPr>
        </p:nvSpPr>
        <p:spPr>
          <a:xfrm rot="204112">
            <a:off x="4953009" y="3958773"/>
            <a:ext cx="3036997" cy="15851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90"/>
          <p:cNvSpPr/>
          <p:nvPr>
            <p:custDataLst>
              <p:tags r:id="rId12"/>
            </p:custDataLst>
          </p:nvPr>
        </p:nvSpPr>
        <p:spPr>
          <a:xfrm>
            <a:off x="4957020" y="3959275"/>
            <a:ext cx="3036997" cy="15851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13"/>
            </p:custDataLst>
          </p:nvPr>
        </p:nvSpPr>
        <p:spPr>
          <a:xfrm>
            <a:off x="5132482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汉语拼音爱好者</a:t>
            </a:r>
            <a:endParaRPr lang="zh-CN" altLang="en-US" sz="3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94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采用最新部编版教材，符合国家教学标准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内容丰富，涵盖ZCS拼音的所有知识点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生动有趣，通过动画、游戏等方式吸引学生注意力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互动性强，学生可以通过课件进行自主学习和练习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23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3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 fontScale="95455" lnSpcReduction="2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ZCS的发音规则</a:t>
            </a:r>
            <a:endParaRPr lang="zh-CN" altLang="en-US"/>
          </a:p>
        </p:txBody>
      </p:sp>
      <p:sp>
        <p:nvSpPr>
          <p:cNvPr id="1049282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6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Z的发音：舌尖前音，发音时舌尖抵住上齿背，气流从舌尖和上齿背之间的缝隙中流出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C的发音：舌尖前音，发音时舌尖抵住上齿背，气流从舌尖和上齿背之间的缝隙中流出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S的发音：舌尖前音，发音时舌尖抵住上齿背，气流从舌尖和上齿背之间的缝隙中流出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ZCS的发音规则：ZCS是汉语拼音中的声母，发音时舌尖抵住上齿背，气流从舌尖和上齿背之间的缝隙中流出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ZCS的书写规则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883388" y="1975050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ZCS是汉语拼音中的声母，由字母Z、C、S组成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883388" y="258489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ZCS的书写顺序为：先写Z，再写C，最后写S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883388" y="3194739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ZCS的书写位置：Z位于C的上方，S位于C的右侧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883388" y="380458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ZCS的书写笔画：Z为两笔，C为两笔，S为三笔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3"/>
          <p:cNvSpPr/>
          <p:nvPr>
            <p:custDataLst>
              <p:tags r:id="rId6"/>
            </p:custDataLst>
          </p:nvPr>
        </p:nvSpPr>
        <p:spPr>
          <a:xfrm>
            <a:off x="2883388" y="4414429"/>
            <a:ext cx="3373218" cy="520176"/>
          </a:xfrm>
          <a:prstGeom prst="rect">
            <a:avLst/>
          </a:prstGeom>
        </p:spPr>
        <p:txBody>
          <a:bodyPr wrap="square" lIns="0" rIns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ZCS的书写规则：Z为左上包围结构，C为左下包围结构，S为右上包围结构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6"/>
          <p:cNvSpPr/>
          <p:nvPr>
            <p:custDataLst>
              <p:tags r:id="rId7"/>
            </p:custDataLst>
          </p:nvPr>
        </p:nvSpPr>
        <p:spPr>
          <a:xfrm>
            <a:off x="2883388" y="5024274"/>
            <a:ext cx="3373218" cy="520176"/>
          </a:xfrm>
          <a:prstGeom prst="rect">
            <a:avLst/>
          </a:prstGeom>
        </p:spPr>
        <p:txBody>
          <a:bodyPr wrap="square" lIns="0" rIns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ZCS的书写注意事项：书写时要注意笔顺和笔画顺序，保持书写规范和美观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ZCS的拼读规则</a:t>
            </a:r>
            <a:endParaRPr lang="zh-CN" altLang="en-US"/>
          </a:p>
        </p:txBody>
      </p:sp>
      <p:sp>
        <p:nvSpPr>
          <p:cNvPr id="1049386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0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ZCS是汉语拼音中的声母，发音为[ts]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ZCS在拼音中通常与韵母组合，如z、c、s等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ZCS在拼音中的拼读规则是：先发Z音，再发C音，最后发S音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ZCS在拼音中的拼读规则还可以与其他声母和韵母组合，如zcs、zcs等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ZCS的常用词语</a:t>
            </a:r>
            <a:endParaRPr lang="zh-CN" altLang="en-US"/>
          </a:p>
        </p:txBody>
      </p:sp>
      <p:sp>
        <p:nvSpPr>
          <p:cNvPr id="1049444" name="矩形 3"/>
          <p:cNvSpPr/>
          <p:nvPr>
            <p:custDataLst>
              <p:tags r:id="rId2"/>
            </p:custDataLst>
          </p:nvPr>
        </p:nvSpPr>
        <p:spPr>
          <a:xfrm>
            <a:off x="729535" y="2188644"/>
            <a:ext cx="3688569" cy="9311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3"/>
          <p:cNvSpPr/>
          <p:nvPr>
            <p:custDataLst>
              <p:tags r:id="rId3"/>
            </p:custDataLst>
          </p:nvPr>
        </p:nvSpPr>
        <p:spPr>
          <a:xfrm>
            <a:off x="456300" y="2188644"/>
            <a:ext cx="133250" cy="9311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4"/>
          <p:cNvSpPr txBox="1"/>
          <p:nvPr>
            <p:custDataLst>
              <p:tags r:id="rId4"/>
            </p:custDataLst>
          </p:nvPr>
        </p:nvSpPr>
        <p:spPr>
          <a:xfrm>
            <a:off x="870483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39"/>
          <p:cNvSpPr/>
          <p:nvPr>
            <p:custDataLst>
              <p:tags r:id="rId5"/>
            </p:custDataLst>
          </p:nvPr>
        </p:nvSpPr>
        <p:spPr>
          <a:xfrm>
            <a:off x="729535" y="3294094"/>
            <a:ext cx="3688569" cy="9311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6"/>
            </p:custDataLst>
          </p:nvPr>
        </p:nvSpPr>
        <p:spPr>
          <a:xfrm>
            <a:off x="456300" y="3294094"/>
            <a:ext cx="133250" cy="9311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41"/>
          <p:cNvSpPr txBox="1"/>
          <p:nvPr>
            <p:custDataLst>
              <p:tags r:id="rId7"/>
            </p:custDataLst>
          </p:nvPr>
        </p:nvSpPr>
        <p:spPr>
          <a:xfrm>
            <a:off x="870483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词语：ZCS的常用词语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12"/>
          <p:cNvSpPr/>
          <p:nvPr>
            <p:custDataLst>
              <p:tags r:id="rId8"/>
            </p:custDataLst>
          </p:nvPr>
        </p:nvSpPr>
        <p:spPr>
          <a:xfrm>
            <a:off x="729535" y="4399545"/>
            <a:ext cx="3688569" cy="9311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7"/>
          <p:cNvSpPr/>
          <p:nvPr>
            <p:custDataLst>
              <p:tags r:id="rId9"/>
            </p:custDataLst>
          </p:nvPr>
        </p:nvSpPr>
        <p:spPr>
          <a:xfrm>
            <a:off x="456300" y="4399545"/>
            <a:ext cx="133250" cy="9311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19"/>
          <p:cNvSpPr txBox="1"/>
          <p:nvPr>
            <p:custDataLst>
              <p:tags r:id="rId10"/>
            </p:custDataLst>
          </p:nvPr>
        </p:nvSpPr>
        <p:spPr>
          <a:xfrm>
            <a:off x="870483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词语：ZCS的常用词语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9"/>
          <p:cNvSpPr/>
          <p:nvPr>
            <p:custDataLst>
              <p:tags r:id="rId11"/>
            </p:custDataLst>
          </p:nvPr>
        </p:nvSpPr>
        <p:spPr>
          <a:xfrm>
            <a:off x="4994516" y="2188644"/>
            <a:ext cx="3688569" cy="9311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26"/>
          <p:cNvSpPr/>
          <p:nvPr>
            <p:custDataLst>
              <p:tags r:id="rId12"/>
            </p:custDataLst>
          </p:nvPr>
        </p:nvSpPr>
        <p:spPr>
          <a:xfrm>
            <a:off x="4721281" y="2188644"/>
            <a:ext cx="133250" cy="9311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27"/>
          <p:cNvSpPr txBox="1"/>
          <p:nvPr>
            <p:custDataLst>
              <p:tags r:id="rId13"/>
            </p:custDataLst>
          </p:nvPr>
        </p:nvSpPr>
        <p:spPr>
          <a:xfrm>
            <a:off x="5135464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词语：ZCS的常用词语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64"/>
          <p:cNvSpPr/>
          <p:nvPr>
            <p:custDataLst>
              <p:tags r:id="rId14"/>
            </p:custDataLst>
          </p:nvPr>
        </p:nvSpPr>
        <p:spPr>
          <a:xfrm>
            <a:off x="4994516" y="3294094"/>
            <a:ext cx="3688569" cy="93118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65"/>
          <p:cNvSpPr/>
          <p:nvPr>
            <p:custDataLst>
              <p:tags r:id="rId15"/>
            </p:custDataLst>
          </p:nvPr>
        </p:nvSpPr>
        <p:spPr>
          <a:xfrm>
            <a:off x="4721281" y="3294094"/>
            <a:ext cx="133250" cy="93118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66"/>
          <p:cNvSpPr txBox="1"/>
          <p:nvPr>
            <p:custDataLst>
              <p:tags r:id="rId16"/>
            </p:custDataLst>
          </p:nvPr>
        </p:nvSpPr>
        <p:spPr>
          <a:xfrm>
            <a:off x="5135464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词语：ZCS的常用词语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67"/>
          <p:cNvSpPr/>
          <p:nvPr>
            <p:custDataLst>
              <p:tags r:id="rId17"/>
            </p:custDataLst>
          </p:nvPr>
        </p:nvSpPr>
        <p:spPr>
          <a:xfrm>
            <a:off x="4994516" y="4399545"/>
            <a:ext cx="3688569" cy="93118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68"/>
          <p:cNvSpPr/>
          <p:nvPr>
            <p:custDataLst>
              <p:tags r:id="rId18"/>
            </p:custDataLst>
          </p:nvPr>
        </p:nvSpPr>
        <p:spPr>
          <a:xfrm>
            <a:off x="4721281" y="4399545"/>
            <a:ext cx="133250" cy="93118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9"/>
          <p:cNvSpPr txBox="1"/>
          <p:nvPr>
            <p:custDataLst>
              <p:tags r:id="rId19"/>
            </p:custDataLst>
          </p:nvPr>
        </p:nvSpPr>
        <p:spPr>
          <a:xfrm>
            <a:off x="5135464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词语：ZCS的常用词语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51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1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https://d.book118.com/445342221041011111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2016最新部编版汉语拼音ZCS教学课件</vt:lpstr>
      <vt:lpstr>目录</vt:lpstr>
      <vt:lpstr>添加章节标题</vt:lpstr>
      <vt:lpstr>课件简介</vt:lpstr>
      <vt:lpstr>课件背景</vt:lpstr>
      <vt:lpstr>课件目的</vt:lpstr>
      <vt:lpstr>适用人群</vt:lpstr>
      <vt:lpstr>课件特点</vt:lpstr>
      <vt:lpstr>教学内容</vt:lpstr>
      <vt:lpstr>ZCS的发音规则</vt:lpstr>
      <vt:lpstr>ZCS的书写规则</vt:lpstr>
      <vt:lpstr>ZCS的拼读规则</vt:lpstr>
      <vt:lpstr>ZCS的常用词语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2024-09-16T22:00:10.832</cp:lastPrinted>
  <dcterms:created xsi:type="dcterms:W3CDTF">2024-09-16T14:00:10Z</dcterms:created>
  <dcterms:modified xsi:type="dcterms:W3CDTF">2024-09-16T14:00:13Z</dcterms:modified>
</cp:coreProperties>
</file>